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2.xml" ContentType="application/vnd.openxmlformats-officedocument.themeOverr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6" r:id="rId5"/>
    <p:sldId id="311" r:id="rId6"/>
    <p:sldId id="309" r:id="rId7"/>
    <p:sldId id="308" r:id="rId8"/>
    <p:sldId id="312" r:id="rId9"/>
    <p:sldId id="310" r:id="rId10"/>
    <p:sldId id="314" r:id="rId11"/>
    <p:sldId id="316" r:id="rId12"/>
    <p:sldId id="313" r:id="rId13"/>
    <p:sldId id="315" r:id="rId14"/>
    <p:sldId id="31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5C665C5-C232-A1A2-CA81-59769CDFF13B}" name="Tran Duong" initials="TD" userId="1be878ceb85401ed"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350C87-3F22-48C7-8681-7B5367C780F4}" v="500" dt="2023-08-22T21:20:58.7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19" autoAdjust="0"/>
  </p:normalViewPr>
  <p:slideViewPr>
    <p:cSldViewPr snapToGrid="0">
      <p:cViewPr varScale="1">
        <p:scale>
          <a:sx n="91" d="100"/>
          <a:sy n="91" d="100"/>
        </p:scale>
        <p:origin x="32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an Duong" userId="1be878ceb85401ed" providerId="LiveId" clId="{12350C87-3F22-48C7-8681-7B5367C780F4}"/>
    <pc:docChg chg="undo redo custSel addSld delSld modSld sldOrd">
      <pc:chgData name="Tran Duong" userId="1be878ceb85401ed" providerId="LiveId" clId="{12350C87-3F22-48C7-8681-7B5367C780F4}" dt="2023-08-22T22:25:37.692" v="1950" actId="478"/>
      <pc:docMkLst>
        <pc:docMk/>
      </pc:docMkLst>
      <pc:sldChg chg="modSp mod">
        <pc:chgData name="Tran Duong" userId="1be878ceb85401ed" providerId="LiveId" clId="{12350C87-3F22-48C7-8681-7B5367C780F4}" dt="2023-08-22T20:34:24.384" v="998" actId="255"/>
        <pc:sldMkLst>
          <pc:docMk/>
          <pc:sldMk cId="895915843" sldId="266"/>
        </pc:sldMkLst>
        <pc:spChg chg="mod">
          <ac:chgData name="Tran Duong" userId="1be878ceb85401ed" providerId="LiveId" clId="{12350C87-3F22-48C7-8681-7B5367C780F4}" dt="2023-08-22T20:34:24.384" v="998" actId="255"/>
          <ac:spMkLst>
            <pc:docMk/>
            <pc:sldMk cId="895915843" sldId="266"/>
            <ac:spMk id="2" creationId="{9AB2EA78-AEB3-469B-9025-3B17201A457B}"/>
          </ac:spMkLst>
        </pc:spChg>
        <pc:spChg chg="mod">
          <ac:chgData name="Tran Duong" userId="1be878ceb85401ed" providerId="LiveId" clId="{12350C87-3F22-48C7-8681-7B5367C780F4}" dt="2023-08-22T19:57:38.409" v="481" actId="20577"/>
          <ac:spMkLst>
            <pc:docMk/>
            <pc:sldMk cId="895915843" sldId="266"/>
            <ac:spMk id="3" creationId="{255E1F2F-E259-4EA8-9FFD-3A10AF541859}"/>
          </ac:spMkLst>
        </pc:spChg>
      </pc:sldChg>
      <pc:sldChg chg="delSp modSp mod">
        <pc:chgData name="Tran Duong" userId="1be878ceb85401ed" providerId="LiveId" clId="{12350C87-3F22-48C7-8681-7B5367C780F4}" dt="2023-08-22T22:25:37.692" v="1950" actId="478"/>
        <pc:sldMkLst>
          <pc:docMk/>
          <pc:sldMk cId="265522590" sldId="308"/>
        </pc:sldMkLst>
        <pc:spChg chg="mod">
          <ac:chgData name="Tran Duong" userId="1be878ceb85401ed" providerId="LiveId" clId="{12350C87-3F22-48C7-8681-7B5367C780F4}" dt="2023-08-22T20:25:56.597" v="810" actId="20577"/>
          <ac:spMkLst>
            <pc:docMk/>
            <pc:sldMk cId="265522590" sldId="308"/>
            <ac:spMk id="2" creationId="{66A47F5C-50EC-416A-AE8C-6F6BB4225673}"/>
          </ac:spMkLst>
        </pc:spChg>
        <pc:graphicFrameChg chg="mod modGraphic">
          <ac:chgData name="Tran Duong" userId="1be878ceb85401ed" providerId="LiveId" clId="{12350C87-3F22-48C7-8681-7B5367C780F4}" dt="2023-08-22T21:08:14.282" v="1594" actId="20577"/>
          <ac:graphicFrameMkLst>
            <pc:docMk/>
            <pc:sldMk cId="265522590" sldId="308"/>
            <ac:graphicFrameMk id="4" creationId="{59F5A1AC-D08D-42AE-B94A-1CAFB517D846}"/>
          </ac:graphicFrameMkLst>
        </pc:graphicFrameChg>
        <pc:picChg chg="del">
          <ac:chgData name="Tran Duong" userId="1be878ceb85401ed" providerId="LiveId" clId="{12350C87-3F22-48C7-8681-7B5367C780F4}" dt="2023-08-22T22:25:37.692" v="1950" actId="478"/>
          <ac:picMkLst>
            <pc:docMk/>
            <pc:sldMk cId="265522590" sldId="308"/>
            <ac:picMk id="7" creationId="{AD442AD9-6EC3-F1FB-C8E5-25E1C43E764E}"/>
          </ac:picMkLst>
        </pc:picChg>
      </pc:sldChg>
      <pc:sldChg chg="addSp modSp mod">
        <pc:chgData name="Tran Duong" userId="1be878ceb85401ed" providerId="LiveId" clId="{12350C87-3F22-48C7-8681-7B5367C780F4}" dt="2023-08-22T21:09:54.405" v="1727" actId="1076"/>
        <pc:sldMkLst>
          <pc:docMk/>
          <pc:sldMk cId="579642444" sldId="309"/>
        </pc:sldMkLst>
        <pc:spChg chg="mod">
          <ac:chgData name="Tran Duong" userId="1be878ceb85401ed" providerId="LiveId" clId="{12350C87-3F22-48C7-8681-7B5367C780F4}" dt="2023-08-22T20:25:47.619" v="802" actId="20577"/>
          <ac:spMkLst>
            <pc:docMk/>
            <pc:sldMk cId="579642444" sldId="309"/>
            <ac:spMk id="2" creationId="{C14FEE65-BFF3-9E6B-FFB8-85EF63DEF0B2}"/>
          </ac:spMkLst>
        </pc:spChg>
        <pc:spChg chg="mod">
          <ac:chgData name="Tran Duong" userId="1be878ceb85401ed" providerId="LiveId" clId="{12350C87-3F22-48C7-8681-7B5367C780F4}" dt="2023-08-22T20:25:12.934" v="785" actId="1076"/>
          <ac:spMkLst>
            <pc:docMk/>
            <pc:sldMk cId="579642444" sldId="309"/>
            <ac:spMk id="3" creationId="{8A4D019D-1C2B-A357-D349-17D7950CEFA3}"/>
          </ac:spMkLst>
        </pc:spChg>
        <pc:graphicFrameChg chg="add mod modGraphic">
          <ac:chgData name="Tran Duong" userId="1be878ceb85401ed" providerId="LiveId" clId="{12350C87-3F22-48C7-8681-7B5367C780F4}" dt="2023-08-22T21:09:54.405" v="1727" actId="1076"/>
          <ac:graphicFrameMkLst>
            <pc:docMk/>
            <pc:sldMk cId="579642444" sldId="309"/>
            <ac:graphicFrameMk id="4" creationId="{3568D7E2-951A-A60A-AF68-24E87F8B7E60}"/>
          </ac:graphicFrameMkLst>
        </pc:graphicFrameChg>
      </pc:sldChg>
      <pc:sldChg chg="modSp mod ord delCm">
        <pc:chgData name="Tran Duong" userId="1be878ceb85401ed" providerId="LiveId" clId="{12350C87-3F22-48C7-8681-7B5367C780F4}" dt="2023-08-22T21:06:17.025" v="1439"/>
        <pc:sldMkLst>
          <pc:docMk/>
          <pc:sldMk cId="1711430549" sldId="310"/>
        </pc:sldMkLst>
        <pc:spChg chg="mod">
          <ac:chgData name="Tran Duong" userId="1be878ceb85401ed" providerId="LiveId" clId="{12350C87-3F22-48C7-8681-7B5367C780F4}" dt="2023-08-22T19:54:40.836" v="372" actId="122"/>
          <ac:spMkLst>
            <pc:docMk/>
            <pc:sldMk cId="1711430549" sldId="310"/>
            <ac:spMk id="2" creationId="{7A1F5A8F-CEF2-C20B-B15F-F71B2EBD9B6B}"/>
          </ac:spMkLst>
        </pc:spChg>
        <pc:spChg chg="mod">
          <ac:chgData name="Tran Duong" userId="1be878ceb85401ed" providerId="LiveId" clId="{12350C87-3F22-48C7-8681-7B5367C780F4}" dt="2023-08-22T19:54:38.764" v="371" actId="122"/>
          <ac:spMkLst>
            <pc:docMk/>
            <pc:sldMk cId="1711430549" sldId="310"/>
            <ac:spMk id="32" creationId="{80BC3C67-FB41-9E97-2BE4-8448CBF91D6F}"/>
          </ac:spMkLst>
        </pc:spChg>
        <pc:picChg chg="mod">
          <ac:chgData name="Tran Duong" userId="1be878ceb85401ed" providerId="LiveId" clId="{12350C87-3F22-48C7-8681-7B5367C780F4}" dt="2023-08-22T19:57:31.774" v="467" actId="1076"/>
          <ac:picMkLst>
            <pc:docMk/>
            <pc:sldMk cId="1711430549" sldId="310"/>
            <ac:picMk id="7" creationId="{D4B23803-F28F-9869-1E18-FE9382FAE657}"/>
          </ac:picMkLst>
        </pc:picChg>
        <pc:extLst>
          <p:ext xmlns:p="http://schemas.openxmlformats.org/presentationml/2006/main" uri="{D6D511B9-2390-475A-947B-AFAB55BFBCF1}">
            <pc226:cmChg xmlns:pc226="http://schemas.microsoft.com/office/powerpoint/2022/06/main/command" chg="del">
              <pc226:chgData name="Tran Duong" userId="1be878ceb85401ed" providerId="LiveId" clId="{12350C87-3F22-48C7-8681-7B5367C780F4}" dt="2023-08-22T20:38:01.599" v="1029"/>
              <pc2:cmMkLst xmlns:pc2="http://schemas.microsoft.com/office/powerpoint/2019/9/main/command">
                <pc:docMk/>
                <pc:sldMk cId="1711430549" sldId="310"/>
                <pc2:cmMk id="{8A2CDFBD-AB13-4935-A197-896666E2DED8}"/>
              </pc2:cmMkLst>
            </pc226:cmChg>
          </p:ext>
        </pc:extLst>
      </pc:sldChg>
      <pc:sldChg chg="modSp mod">
        <pc:chgData name="Tran Duong" userId="1be878ceb85401ed" providerId="LiveId" clId="{12350C87-3F22-48C7-8681-7B5367C780F4}" dt="2023-08-22T19:59:06.381" v="548" actId="255"/>
        <pc:sldMkLst>
          <pc:docMk/>
          <pc:sldMk cId="3249451349" sldId="311"/>
        </pc:sldMkLst>
        <pc:spChg chg="mod">
          <ac:chgData name="Tran Duong" userId="1be878ceb85401ed" providerId="LiveId" clId="{12350C87-3F22-48C7-8681-7B5367C780F4}" dt="2023-08-22T19:48:32.547" v="170" actId="20577"/>
          <ac:spMkLst>
            <pc:docMk/>
            <pc:sldMk cId="3249451349" sldId="311"/>
            <ac:spMk id="2" creationId="{2304F586-C9C4-0E8F-07B8-5FAD2D1772E0}"/>
          </ac:spMkLst>
        </pc:spChg>
        <pc:spChg chg="mod">
          <ac:chgData name="Tran Duong" userId="1be878ceb85401ed" providerId="LiveId" clId="{12350C87-3F22-48C7-8681-7B5367C780F4}" dt="2023-08-22T19:59:06.381" v="548" actId="255"/>
          <ac:spMkLst>
            <pc:docMk/>
            <pc:sldMk cId="3249451349" sldId="311"/>
            <ac:spMk id="20" creationId="{398E7BED-BDCD-85ED-1402-B1FA7653068C}"/>
          </ac:spMkLst>
        </pc:spChg>
      </pc:sldChg>
      <pc:sldChg chg="addSp delSp modSp mod">
        <pc:chgData name="Tran Duong" userId="1be878ceb85401ed" providerId="LiveId" clId="{12350C87-3F22-48C7-8681-7B5367C780F4}" dt="2023-08-22T21:06:04.298" v="1435" actId="20577"/>
        <pc:sldMkLst>
          <pc:docMk/>
          <pc:sldMk cId="2260849222" sldId="312"/>
        </pc:sldMkLst>
        <pc:spChg chg="mod">
          <ac:chgData name="Tran Duong" userId="1be878ceb85401ed" providerId="LiveId" clId="{12350C87-3F22-48C7-8681-7B5367C780F4}" dt="2023-08-22T21:02:31.142" v="1320" actId="1076"/>
          <ac:spMkLst>
            <pc:docMk/>
            <pc:sldMk cId="2260849222" sldId="312"/>
            <ac:spMk id="2" creationId="{7A1F5A8F-CEF2-C20B-B15F-F71B2EBD9B6B}"/>
          </ac:spMkLst>
        </pc:spChg>
        <pc:spChg chg="add del mod">
          <ac:chgData name="Tran Duong" userId="1be878ceb85401ed" providerId="LiveId" clId="{12350C87-3F22-48C7-8681-7B5367C780F4}" dt="2023-08-22T20:53:34.625" v="1207"/>
          <ac:spMkLst>
            <pc:docMk/>
            <pc:sldMk cId="2260849222" sldId="312"/>
            <ac:spMk id="3" creationId="{E4CC07B2-7ACC-0501-F67C-E6DFB7649CA5}"/>
          </ac:spMkLst>
        </pc:spChg>
        <pc:spChg chg="add mod">
          <ac:chgData name="Tran Duong" userId="1be878ceb85401ed" providerId="LiveId" clId="{12350C87-3F22-48C7-8681-7B5367C780F4}" dt="2023-08-22T21:06:04.298" v="1435" actId="20577"/>
          <ac:spMkLst>
            <pc:docMk/>
            <pc:sldMk cId="2260849222" sldId="312"/>
            <ac:spMk id="4" creationId="{941D91AE-36D5-AEF7-726D-2C4E58B2CCDB}"/>
          </ac:spMkLst>
        </pc:spChg>
        <pc:spChg chg="add del">
          <ac:chgData name="Tran Duong" userId="1be878ceb85401ed" providerId="LiveId" clId="{12350C87-3F22-48C7-8681-7B5367C780F4}" dt="2023-08-22T21:03:11.434" v="1361" actId="22"/>
          <ac:spMkLst>
            <pc:docMk/>
            <pc:sldMk cId="2260849222" sldId="312"/>
            <ac:spMk id="6" creationId="{68634304-67E0-C310-1FA7-3491800FA780}"/>
          </ac:spMkLst>
        </pc:spChg>
        <pc:spChg chg="add mod">
          <ac:chgData name="Tran Duong" userId="1be878ceb85401ed" providerId="LiveId" clId="{12350C87-3F22-48C7-8681-7B5367C780F4}" dt="2023-08-22T21:06:00.928" v="1433" actId="20577"/>
          <ac:spMkLst>
            <pc:docMk/>
            <pc:sldMk cId="2260849222" sldId="312"/>
            <ac:spMk id="7" creationId="{507D2690-43D3-9A15-20F6-A123BFF72515}"/>
          </ac:spMkLst>
        </pc:spChg>
        <pc:picChg chg="mod modCrop">
          <ac:chgData name="Tran Duong" userId="1be878ceb85401ed" providerId="LiveId" clId="{12350C87-3F22-48C7-8681-7B5367C780F4}" dt="2023-08-22T21:03:53.250" v="1392" actId="18131"/>
          <ac:picMkLst>
            <pc:docMk/>
            <pc:sldMk cId="2260849222" sldId="312"/>
            <ac:picMk id="17" creationId="{E060911E-D80C-6A66-384C-3547044E7BA2}"/>
          </ac:picMkLst>
        </pc:picChg>
        <pc:picChg chg="mod modCrop">
          <ac:chgData name="Tran Duong" userId="1be878ceb85401ed" providerId="LiveId" clId="{12350C87-3F22-48C7-8681-7B5367C780F4}" dt="2023-08-22T21:02:30.476" v="1319" actId="18131"/>
          <ac:picMkLst>
            <pc:docMk/>
            <pc:sldMk cId="2260849222" sldId="312"/>
            <ac:picMk id="19" creationId="{8F873CD7-ED18-E8A4-C969-94226F4DCC56}"/>
          </ac:picMkLst>
        </pc:picChg>
      </pc:sldChg>
      <pc:sldChg chg="addSp delSp modSp mod setBg setClrOvrMap">
        <pc:chgData name="Tran Duong" userId="1be878ceb85401ed" providerId="LiveId" clId="{12350C87-3F22-48C7-8681-7B5367C780F4}" dt="2023-08-22T22:24:34.631" v="1949" actId="478"/>
        <pc:sldMkLst>
          <pc:docMk/>
          <pc:sldMk cId="468251717" sldId="313"/>
        </pc:sldMkLst>
        <pc:spChg chg="mod ord">
          <ac:chgData name="Tran Duong" userId="1be878ceb85401ed" providerId="LiveId" clId="{12350C87-3F22-48C7-8681-7B5367C780F4}" dt="2023-08-22T16:10:36.325" v="147" actId="26606"/>
          <ac:spMkLst>
            <pc:docMk/>
            <pc:sldMk cId="468251717" sldId="313"/>
            <ac:spMk id="2" creationId="{B5416A84-A89D-F1A7-C5AE-273AF5A16261}"/>
          </ac:spMkLst>
        </pc:spChg>
        <pc:spChg chg="del">
          <ac:chgData name="Tran Duong" userId="1be878ceb85401ed" providerId="LiveId" clId="{12350C87-3F22-48C7-8681-7B5367C780F4}" dt="2023-08-22T16:10:30.718" v="146" actId="931"/>
          <ac:spMkLst>
            <pc:docMk/>
            <pc:sldMk cId="468251717" sldId="313"/>
            <ac:spMk id="3" creationId="{0651B53F-F20A-3B15-8891-C2B31B34A47D}"/>
          </ac:spMkLst>
        </pc:spChg>
        <pc:spChg chg="add mod">
          <ac:chgData name="Tran Duong" userId="1be878ceb85401ed" providerId="LiveId" clId="{12350C87-3F22-48C7-8681-7B5367C780F4}" dt="2023-08-22T21:14:55.454" v="1798" actId="113"/>
          <ac:spMkLst>
            <pc:docMk/>
            <pc:sldMk cId="468251717" sldId="313"/>
            <ac:spMk id="9" creationId="{5263ACD6-315D-6481-ECC8-AC9802153FE3}"/>
          </ac:spMkLst>
        </pc:spChg>
        <pc:spChg chg="add">
          <ac:chgData name="Tran Duong" userId="1be878ceb85401ed" providerId="LiveId" clId="{12350C87-3F22-48C7-8681-7B5367C780F4}" dt="2023-08-22T16:10:36.325" v="147" actId="26606"/>
          <ac:spMkLst>
            <pc:docMk/>
            <pc:sldMk cId="468251717" sldId="313"/>
            <ac:spMk id="12" creationId="{B0E58038-8ACE-4AD9-B404-25C603550D83}"/>
          </ac:spMkLst>
        </pc:spChg>
        <pc:spChg chg="add">
          <ac:chgData name="Tran Duong" userId="1be878ceb85401ed" providerId="LiveId" clId="{12350C87-3F22-48C7-8681-7B5367C780F4}" dt="2023-08-22T16:10:36.325" v="147" actId="26606"/>
          <ac:spMkLst>
            <pc:docMk/>
            <pc:sldMk cId="468251717" sldId="313"/>
            <ac:spMk id="16" creationId="{82BCDE19-2810-4337-9C49-8589C421767D}"/>
          </ac:spMkLst>
        </pc:spChg>
        <pc:picChg chg="add del mod">
          <ac:chgData name="Tran Duong" userId="1be878ceb85401ed" providerId="LiveId" clId="{12350C87-3F22-48C7-8681-7B5367C780F4}" dt="2023-08-22T22:24:34.631" v="1949" actId="478"/>
          <ac:picMkLst>
            <pc:docMk/>
            <pc:sldMk cId="468251717" sldId="313"/>
            <ac:picMk id="5" creationId="{0FF9AE33-C57F-A29C-68E7-F0063A938C7A}"/>
          </ac:picMkLst>
        </pc:picChg>
        <pc:cxnChg chg="add">
          <ac:chgData name="Tran Duong" userId="1be878ceb85401ed" providerId="LiveId" clId="{12350C87-3F22-48C7-8681-7B5367C780F4}" dt="2023-08-22T16:10:36.325" v="147" actId="26606"/>
          <ac:cxnSpMkLst>
            <pc:docMk/>
            <pc:sldMk cId="468251717" sldId="313"/>
            <ac:cxnSpMk id="14" creationId="{38A34772-9011-42B5-AA63-FD6DEC92EE72}"/>
          </ac:cxnSpMkLst>
        </pc:cxnChg>
      </pc:sldChg>
      <pc:sldChg chg="addSp delSp modSp mod ord setClrOvrMap">
        <pc:chgData name="Tran Duong" userId="1be878ceb85401ed" providerId="LiveId" clId="{12350C87-3F22-48C7-8681-7B5367C780F4}" dt="2023-08-22T21:06:15.138" v="1437"/>
        <pc:sldMkLst>
          <pc:docMk/>
          <pc:sldMk cId="73019410" sldId="314"/>
        </pc:sldMkLst>
        <pc:spChg chg="mod ord">
          <ac:chgData name="Tran Duong" userId="1be878ceb85401ed" providerId="LiveId" clId="{12350C87-3F22-48C7-8681-7B5367C780F4}" dt="2023-08-22T20:53:48.516" v="1209" actId="1076"/>
          <ac:spMkLst>
            <pc:docMk/>
            <pc:sldMk cId="73019410" sldId="314"/>
            <ac:spMk id="2" creationId="{7A1F5A8F-CEF2-C20B-B15F-F71B2EBD9B6B}"/>
          </ac:spMkLst>
        </pc:spChg>
        <pc:spChg chg="add del mod">
          <ac:chgData name="Tran Duong" userId="1be878ceb85401ed" providerId="LiveId" clId="{12350C87-3F22-48C7-8681-7B5367C780F4}" dt="2023-08-22T20:35:21.474" v="1000" actId="931"/>
          <ac:spMkLst>
            <pc:docMk/>
            <pc:sldMk cId="73019410" sldId="314"/>
            <ac:spMk id="4" creationId="{006888C4-5947-A5F6-187F-071A6269EC7E}"/>
          </ac:spMkLst>
        </pc:spChg>
        <pc:spChg chg="add del">
          <ac:chgData name="Tran Duong" userId="1be878ceb85401ed" providerId="LiveId" clId="{12350C87-3F22-48C7-8681-7B5367C780F4}" dt="2023-08-22T20:35:39.401" v="1005" actId="26606"/>
          <ac:spMkLst>
            <pc:docMk/>
            <pc:sldMk cId="73019410" sldId="314"/>
            <ac:spMk id="42" creationId="{39E3965E-AC41-4711-9D10-E25ABB132D86}"/>
          </ac:spMkLst>
        </pc:spChg>
        <pc:spChg chg="add del">
          <ac:chgData name="Tran Duong" userId="1be878ceb85401ed" providerId="LiveId" clId="{12350C87-3F22-48C7-8681-7B5367C780F4}" dt="2023-08-22T20:35:39.401" v="1005" actId="26606"/>
          <ac:spMkLst>
            <pc:docMk/>
            <pc:sldMk cId="73019410" sldId="314"/>
            <ac:spMk id="46" creationId="{6482F060-A4AF-4E0B-B364-7C6BA4AE9C03}"/>
          </ac:spMkLst>
        </pc:spChg>
        <pc:spChg chg="add del">
          <ac:chgData name="Tran Duong" userId="1be878ceb85401ed" providerId="LiveId" clId="{12350C87-3F22-48C7-8681-7B5367C780F4}" dt="2023-08-22T20:35:39.392" v="1004" actId="26606"/>
          <ac:spMkLst>
            <pc:docMk/>
            <pc:sldMk cId="73019410" sldId="314"/>
            <ac:spMk id="53" creationId="{39E3965E-AC41-4711-9D10-E25ABB132D86}"/>
          </ac:spMkLst>
        </pc:spChg>
        <pc:spChg chg="add del">
          <ac:chgData name="Tran Duong" userId="1be878ceb85401ed" providerId="LiveId" clId="{12350C87-3F22-48C7-8681-7B5367C780F4}" dt="2023-08-22T20:35:39.392" v="1004" actId="26606"/>
          <ac:spMkLst>
            <pc:docMk/>
            <pc:sldMk cId="73019410" sldId="314"/>
            <ac:spMk id="57" creationId="{2FDF0794-1B86-42B2-B8C7-F60123E638ED}"/>
          </ac:spMkLst>
        </pc:spChg>
        <pc:spChg chg="add del">
          <ac:chgData name="Tran Duong" userId="1be878ceb85401ed" providerId="LiveId" clId="{12350C87-3F22-48C7-8681-7B5367C780F4}" dt="2023-08-22T20:35:39.392" v="1004" actId="26606"/>
          <ac:spMkLst>
            <pc:docMk/>
            <pc:sldMk cId="73019410" sldId="314"/>
            <ac:spMk id="59" creationId="{C5373426-E26E-431D-959C-5DB96C0B6208}"/>
          </ac:spMkLst>
        </pc:spChg>
        <pc:spChg chg="add del">
          <ac:chgData name="Tran Duong" userId="1be878ceb85401ed" providerId="LiveId" clId="{12350C87-3F22-48C7-8681-7B5367C780F4}" dt="2023-08-22T20:35:39.392" v="1004" actId="26606"/>
          <ac:spMkLst>
            <pc:docMk/>
            <pc:sldMk cId="73019410" sldId="314"/>
            <ac:spMk id="63" creationId="{EDC90921-9082-491B-940E-827D679F3478}"/>
          </ac:spMkLst>
        </pc:spChg>
        <pc:spChg chg="add">
          <ac:chgData name="Tran Duong" userId="1be878ceb85401ed" providerId="LiveId" clId="{12350C87-3F22-48C7-8681-7B5367C780F4}" dt="2023-08-22T20:35:39.401" v="1005" actId="26606"/>
          <ac:spMkLst>
            <pc:docMk/>
            <pc:sldMk cId="73019410" sldId="314"/>
            <ac:spMk id="65" creationId="{39E3965E-AC41-4711-9D10-E25ABB132D86}"/>
          </ac:spMkLst>
        </pc:spChg>
        <pc:spChg chg="add">
          <ac:chgData name="Tran Duong" userId="1be878ceb85401ed" providerId="LiveId" clId="{12350C87-3F22-48C7-8681-7B5367C780F4}" dt="2023-08-22T20:35:39.401" v="1005" actId="26606"/>
          <ac:spMkLst>
            <pc:docMk/>
            <pc:sldMk cId="73019410" sldId="314"/>
            <ac:spMk id="67" creationId="{33428ACC-71EC-4171-9527-10983BA6B41D}"/>
          </ac:spMkLst>
        </pc:spChg>
        <pc:spChg chg="add">
          <ac:chgData name="Tran Duong" userId="1be878ceb85401ed" providerId="LiveId" clId="{12350C87-3F22-48C7-8681-7B5367C780F4}" dt="2023-08-22T20:35:39.401" v="1005" actId="26606"/>
          <ac:spMkLst>
            <pc:docMk/>
            <pc:sldMk cId="73019410" sldId="314"/>
            <ac:spMk id="69" creationId="{8D4480B4-953D-41FA-9052-09AB3A026947}"/>
          </ac:spMkLst>
        </pc:spChg>
        <pc:picChg chg="add mod">
          <ac:chgData name="Tran Duong" userId="1be878ceb85401ed" providerId="LiveId" clId="{12350C87-3F22-48C7-8681-7B5367C780F4}" dt="2023-08-22T20:36:26.544" v="1008" actId="1076"/>
          <ac:picMkLst>
            <pc:docMk/>
            <pc:sldMk cId="73019410" sldId="314"/>
            <ac:picMk id="6" creationId="{8D7CB116-CB34-D4C1-ADCB-A6149092EC25}"/>
          </ac:picMkLst>
        </pc:picChg>
        <pc:picChg chg="del">
          <ac:chgData name="Tran Duong" userId="1be878ceb85401ed" providerId="LiveId" clId="{12350C87-3F22-48C7-8681-7B5367C780F4}" dt="2023-08-22T20:35:14.854" v="999" actId="478"/>
          <ac:picMkLst>
            <pc:docMk/>
            <pc:sldMk cId="73019410" sldId="314"/>
            <ac:picMk id="7" creationId="{D4B23803-F28F-9869-1E18-FE9382FAE657}"/>
          </ac:picMkLst>
        </pc:picChg>
        <pc:cxnChg chg="add del">
          <ac:chgData name="Tran Duong" userId="1be878ceb85401ed" providerId="LiveId" clId="{12350C87-3F22-48C7-8681-7B5367C780F4}" dt="2023-08-22T20:35:39.401" v="1005" actId="26606"/>
          <ac:cxnSpMkLst>
            <pc:docMk/>
            <pc:sldMk cId="73019410" sldId="314"/>
            <ac:cxnSpMk id="44" creationId="{1F5DC8C3-BA5F-4EED-BB9A-A14272BD82A1}"/>
          </ac:cxnSpMkLst>
        </pc:cxnChg>
        <pc:cxnChg chg="add del">
          <ac:chgData name="Tran Duong" userId="1be878ceb85401ed" providerId="LiveId" clId="{12350C87-3F22-48C7-8681-7B5367C780F4}" dt="2023-08-22T20:35:39.401" v="1005" actId="26606"/>
          <ac:cxnSpMkLst>
            <pc:docMk/>
            <pc:sldMk cId="73019410" sldId="314"/>
            <ac:cxnSpMk id="48" creationId="{B9EB6DAA-2F0C-43D5-A577-15D5D2C4E3F5}"/>
          </ac:cxnSpMkLst>
        </pc:cxnChg>
        <pc:cxnChg chg="add del">
          <ac:chgData name="Tran Duong" userId="1be878ceb85401ed" providerId="LiveId" clId="{12350C87-3F22-48C7-8681-7B5367C780F4}" dt="2023-08-22T20:35:39.392" v="1004" actId="26606"/>
          <ac:cxnSpMkLst>
            <pc:docMk/>
            <pc:sldMk cId="73019410" sldId="314"/>
            <ac:cxnSpMk id="55" creationId="{1F5DC8C3-BA5F-4EED-BB9A-A14272BD82A1}"/>
          </ac:cxnSpMkLst>
        </pc:cxnChg>
        <pc:cxnChg chg="add del">
          <ac:chgData name="Tran Duong" userId="1be878ceb85401ed" providerId="LiveId" clId="{12350C87-3F22-48C7-8681-7B5367C780F4}" dt="2023-08-22T20:35:39.392" v="1004" actId="26606"/>
          <ac:cxnSpMkLst>
            <pc:docMk/>
            <pc:sldMk cId="73019410" sldId="314"/>
            <ac:cxnSpMk id="61" creationId="{96D07482-83A3-4451-943C-B46961082957}"/>
          </ac:cxnSpMkLst>
        </pc:cxnChg>
        <pc:cxnChg chg="add">
          <ac:chgData name="Tran Duong" userId="1be878ceb85401ed" providerId="LiveId" clId="{12350C87-3F22-48C7-8681-7B5367C780F4}" dt="2023-08-22T20:35:39.401" v="1005" actId="26606"/>
          <ac:cxnSpMkLst>
            <pc:docMk/>
            <pc:sldMk cId="73019410" sldId="314"/>
            <ac:cxnSpMk id="66" creationId="{1F5DC8C3-BA5F-4EED-BB9A-A14272BD82A1}"/>
          </ac:cxnSpMkLst>
        </pc:cxnChg>
        <pc:cxnChg chg="add">
          <ac:chgData name="Tran Duong" userId="1be878ceb85401ed" providerId="LiveId" clId="{12350C87-3F22-48C7-8681-7B5367C780F4}" dt="2023-08-22T20:35:39.401" v="1005" actId="26606"/>
          <ac:cxnSpMkLst>
            <pc:docMk/>
            <pc:sldMk cId="73019410" sldId="314"/>
            <ac:cxnSpMk id="68" creationId="{BA22713B-ABB6-4391-97F9-0449A2B9B664}"/>
          </ac:cxnSpMkLst>
        </pc:cxnChg>
      </pc:sldChg>
      <pc:sldChg chg="modSp mod">
        <pc:chgData name="Tran Duong" userId="1be878ceb85401ed" providerId="LiveId" clId="{12350C87-3F22-48C7-8681-7B5367C780F4}" dt="2023-08-22T21:19:22.322" v="1901" actId="20577"/>
        <pc:sldMkLst>
          <pc:docMk/>
          <pc:sldMk cId="1731879622" sldId="315"/>
        </pc:sldMkLst>
        <pc:spChg chg="mod">
          <ac:chgData name="Tran Duong" userId="1be878ceb85401ed" providerId="LiveId" clId="{12350C87-3F22-48C7-8681-7B5367C780F4}" dt="2023-08-22T21:19:22.322" v="1901" actId="20577"/>
          <ac:spMkLst>
            <pc:docMk/>
            <pc:sldMk cId="1731879622" sldId="315"/>
            <ac:spMk id="3" creationId="{A53D4D5A-CF3D-430D-F75A-6128A75F9607}"/>
          </ac:spMkLst>
        </pc:spChg>
      </pc:sldChg>
      <pc:sldChg chg="addSp delSp modSp new del mod setBg">
        <pc:chgData name="Tran Duong" userId="1be878ceb85401ed" providerId="LiveId" clId="{12350C87-3F22-48C7-8681-7B5367C780F4}" dt="2023-08-22T21:15:33.564" v="1802" actId="2696"/>
        <pc:sldMkLst>
          <pc:docMk/>
          <pc:sldMk cId="1561330647" sldId="316"/>
        </pc:sldMkLst>
        <pc:spChg chg="mod">
          <ac:chgData name="Tran Duong" userId="1be878ceb85401ed" providerId="LiveId" clId="{12350C87-3F22-48C7-8681-7B5367C780F4}" dt="2023-08-22T21:15:29.731" v="1801" actId="26606"/>
          <ac:spMkLst>
            <pc:docMk/>
            <pc:sldMk cId="1561330647" sldId="316"/>
            <ac:spMk id="2" creationId="{39E3985A-4766-781A-4E2E-CB220474CCF0}"/>
          </ac:spMkLst>
        </pc:spChg>
        <pc:spChg chg="mod">
          <ac:chgData name="Tran Duong" userId="1be878ceb85401ed" providerId="LiveId" clId="{12350C87-3F22-48C7-8681-7B5367C780F4}" dt="2023-08-22T21:15:29.731" v="1801" actId="26606"/>
          <ac:spMkLst>
            <pc:docMk/>
            <pc:sldMk cId="1561330647" sldId="316"/>
            <ac:spMk id="3" creationId="{972FC4BA-FA3C-E85B-E536-62A0F5E2A80E}"/>
          </ac:spMkLst>
        </pc:spChg>
        <pc:spChg chg="add del">
          <ac:chgData name="Tran Duong" userId="1be878ceb85401ed" providerId="LiveId" clId="{12350C87-3F22-48C7-8681-7B5367C780F4}" dt="2023-08-22T21:15:29.731" v="1801" actId="26606"/>
          <ac:spMkLst>
            <pc:docMk/>
            <pc:sldMk cId="1561330647" sldId="316"/>
            <ac:spMk id="8" creationId="{3558DB37-9FEE-48A2-8578-ED0401573943}"/>
          </ac:spMkLst>
        </pc:spChg>
        <pc:spChg chg="add del">
          <ac:chgData name="Tran Duong" userId="1be878ceb85401ed" providerId="LiveId" clId="{12350C87-3F22-48C7-8681-7B5367C780F4}" dt="2023-08-22T21:15:29.731" v="1801" actId="26606"/>
          <ac:spMkLst>
            <pc:docMk/>
            <pc:sldMk cId="1561330647" sldId="316"/>
            <ac:spMk id="10" creationId="{5F7FCCA6-00E2-4F74-A105-0D769872F243}"/>
          </ac:spMkLst>
        </pc:spChg>
        <pc:spChg chg="add del">
          <ac:chgData name="Tran Duong" userId="1be878ceb85401ed" providerId="LiveId" clId="{12350C87-3F22-48C7-8681-7B5367C780F4}" dt="2023-08-22T21:15:29.731" v="1801" actId="26606"/>
          <ac:spMkLst>
            <pc:docMk/>
            <pc:sldMk cId="1561330647" sldId="316"/>
            <ac:spMk id="12" creationId="{9B834327-03F1-4931-8261-971373A5A694}"/>
          </ac:spMkLst>
        </pc:spChg>
      </pc:sldChg>
      <pc:sldChg chg="addSp delSp modSp new mod setBg addAnim">
        <pc:chgData name="Tran Duong" userId="1be878ceb85401ed" providerId="LiveId" clId="{12350C87-3F22-48C7-8681-7B5367C780F4}" dt="2023-08-22T21:16:10.914" v="1834"/>
        <pc:sldMkLst>
          <pc:docMk/>
          <pc:sldMk cId="3276646841" sldId="316"/>
        </pc:sldMkLst>
        <pc:spChg chg="mod">
          <ac:chgData name="Tran Duong" userId="1be878ceb85401ed" providerId="LiveId" clId="{12350C87-3F22-48C7-8681-7B5367C780F4}" dt="2023-08-22T21:16:10.913" v="1833" actId="26606"/>
          <ac:spMkLst>
            <pc:docMk/>
            <pc:sldMk cId="3276646841" sldId="316"/>
            <ac:spMk id="2" creationId="{241ADDC3-C623-1DE3-EEDD-49E494AD1908}"/>
          </ac:spMkLst>
        </pc:spChg>
        <pc:spChg chg="add del">
          <ac:chgData name="Tran Duong" userId="1be878ceb85401ed" providerId="LiveId" clId="{12350C87-3F22-48C7-8681-7B5367C780F4}" dt="2023-08-22T21:16:10.913" v="1833" actId="26606"/>
          <ac:spMkLst>
            <pc:docMk/>
            <pc:sldMk cId="3276646841" sldId="316"/>
            <ac:spMk id="7" creationId="{39E3965E-AC41-4711-9D10-E25ABB132D86}"/>
          </ac:spMkLst>
        </pc:spChg>
        <pc:spChg chg="add del">
          <ac:chgData name="Tran Duong" userId="1be878ceb85401ed" providerId="LiveId" clId="{12350C87-3F22-48C7-8681-7B5367C780F4}" dt="2023-08-22T21:16:10.913" v="1833" actId="26606"/>
          <ac:spMkLst>
            <pc:docMk/>
            <pc:sldMk cId="3276646841" sldId="316"/>
            <ac:spMk id="11" creationId="{B601567C-4815-45C4-A8C8-DEF236232A30}"/>
          </ac:spMkLst>
        </pc:spChg>
        <pc:spChg chg="add del">
          <ac:chgData name="Tran Duong" userId="1be878ceb85401ed" providerId="LiveId" clId="{12350C87-3F22-48C7-8681-7B5367C780F4}" dt="2023-08-22T21:16:10.913" v="1833" actId="26606"/>
          <ac:spMkLst>
            <pc:docMk/>
            <pc:sldMk cId="3276646841" sldId="316"/>
            <ac:spMk id="15" creationId="{277711D3-2534-4918-8661-020829D71301}"/>
          </ac:spMkLst>
        </pc:spChg>
        <pc:spChg chg="add">
          <ac:chgData name="Tran Duong" userId="1be878ceb85401ed" providerId="LiveId" clId="{12350C87-3F22-48C7-8681-7B5367C780F4}" dt="2023-08-22T21:16:10.913" v="1833" actId="26606"/>
          <ac:spMkLst>
            <pc:docMk/>
            <pc:sldMk cId="3276646841" sldId="316"/>
            <ac:spMk id="20" creationId="{39E3965E-AC41-4711-9D10-E25ABB132D86}"/>
          </ac:spMkLst>
        </pc:spChg>
        <pc:spChg chg="add">
          <ac:chgData name="Tran Duong" userId="1be878ceb85401ed" providerId="LiveId" clId="{12350C87-3F22-48C7-8681-7B5367C780F4}" dt="2023-08-22T21:16:10.913" v="1833" actId="26606"/>
          <ac:spMkLst>
            <pc:docMk/>
            <pc:sldMk cId="3276646841" sldId="316"/>
            <ac:spMk id="24" creationId="{FBDCECDC-EEE3-4128-AA5E-82A8C08796E8}"/>
          </ac:spMkLst>
        </pc:spChg>
        <pc:spChg chg="add">
          <ac:chgData name="Tran Duong" userId="1be878ceb85401ed" providerId="LiveId" clId="{12350C87-3F22-48C7-8681-7B5367C780F4}" dt="2023-08-22T21:16:10.913" v="1833" actId="26606"/>
          <ac:spMkLst>
            <pc:docMk/>
            <pc:sldMk cId="3276646841" sldId="316"/>
            <ac:spMk id="26" creationId="{4260EDE0-989C-4E16-AF94-F652294D828E}"/>
          </ac:spMkLst>
        </pc:spChg>
        <pc:cxnChg chg="add del">
          <ac:chgData name="Tran Duong" userId="1be878ceb85401ed" providerId="LiveId" clId="{12350C87-3F22-48C7-8681-7B5367C780F4}" dt="2023-08-22T21:16:10.913" v="1833" actId="26606"/>
          <ac:cxnSpMkLst>
            <pc:docMk/>
            <pc:sldMk cId="3276646841" sldId="316"/>
            <ac:cxnSpMk id="9" creationId="{1F5DC8C3-BA5F-4EED-BB9A-A14272BD82A1}"/>
          </ac:cxnSpMkLst>
        </pc:cxnChg>
        <pc:cxnChg chg="add del">
          <ac:chgData name="Tran Duong" userId="1be878ceb85401ed" providerId="LiveId" clId="{12350C87-3F22-48C7-8681-7B5367C780F4}" dt="2023-08-22T21:16:10.913" v="1833" actId="26606"/>
          <ac:cxnSpMkLst>
            <pc:docMk/>
            <pc:sldMk cId="3276646841" sldId="316"/>
            <ac:cxnSpMk id="13" creationId="{9D2BBCA2-F039-47DF-B36F-39D7E7CC0090}"/>
          </ac:cxnSpMkLst>
        </pc:cxnChg>
        <pc:cxnChg chg="add">
          <ac:chgData name="Tran Duong" userId="1be878ceb85401ed" providerId="LiveId" clId="{12350C87-3F22-48C7-8681-7B5367C780F4}" dt="2023-08-22T21:16:10.913" v="1833" actId="26606"/>
          <ac:cxnSpMkLst>
            <pc:docMk/>
            <pc:sldMk cId="3276646841" sldId="316"/>
            <ac:cxnSpMk id="22" creationId="{1F5DC8C3-BA5F-4EED-BB9A-A14272BD82A1}"/>
          </ac:cxnSpMkLst>
        </pc:cxnChg>
      </pc:sldChg>
      <pc:sldChg chg="new del">
        <pc:chgData name="Tran Duong" userId="1be878ceb85401ed" providerId="LiveId" clId="{12350C87-3F22-48C7-8681-7B5367C780F4}" dt="2023-08-22T21:19:52.406" v="1904" actId="2696"/>
        <pc:sldMkLst>
          <pc:docMk/>
          <pc:sldMk cId="1291357536" sldId="317"/>
        </pc:sldMkLst>
      </pc:sldChg>
      <pc:sldChg chg="addSp delSp modSp new mod setBg modClrScheme setClrOvrMap chgLayout">
        <pc:chgData name="Tran Duong" userId="1be878ceb85401ed" providerId="LiveId" clId="{12350C87-3F22-48C7-8681-7B5367C780F4}" dt="2023-08-22T21:21:29.863" v="1947" actId="121"/>
        <pc:sldMkLst>
          <pc:docMk/>
          <pc:sldMk cId="782963722" sldId="318"/>
        </pc:sldMkLst>
        <pc:spChg chg="add mod">
          <ac:chgData name="Tran Duong" userId="1be878ceb85401ed" providerId="LiveId" clId="{12350C87-3F22-48C7-8681-7B5367C780F4}" dt="2023-08-22T21:21:29.863" v="1947" actId="121"/>
          <ac:spMkLst>
            <pc:docMk/>
            <pc:sldMk cId="782963722" sldId="318"/>
            <ac:spMk id="2" creationId="{61BB2782-F8EE-C407-8291-C8A783693357}"/>
          </ac:spMkLst>
        </pc:spChg>
        <pc:spChg chg="add del">
          <ac:chgData name="Tran Duong" userId="1be878ceb85401ed" providerId="LiveId" clId="{12350C87-3F22-48C7-8681-7B5367C780F4}" dt="2023-08-22T21:20:28.101" v="1942" actId="26606"/>
          <ac:spMkLst>
            <pc:docMk/>
            <pc:sldMk cId="782963722" sldId="318"/>
            <ac:spMk id="7" creationId="{39E3965E-AC41-4711-9D10-E25ABB132D86}"/>
          </ac:spMkLst>
        </pc:spChg>
        <pc:spChg chg="add del">
          <ac:chgData name="Tran Duong" userId="1be878ceb85401ed" providerId="LiveId" clId="{12350C87-3F22-48C7-8681-7B5367C780F4}" dt="2023-08-22T21:20:28.101" v="1942" actId="26606"/>
          <ac:spMkLst>
            <pc:docMk/>
            <pc:sldMk cId="782963722" sldId="318"/>
            <ac:spMk id="11" creationId="{FBDCECDC-EEE3-4128-AA5E-82A8C08796E8}"/>
          </ac:spMkLst>
        </pc:spChg>
        <pc:spChg chg="add del">
          <ac:chgData name="Tran Duong" userId="1be878ceb85401ed" providerId="LiveId" clId="{12350C87-3F22-48C7-8681-7B5367C780F4}" dt="2023-08-22T21:20:28.101" v="1942" actId="26606"/>
          <ac:spMkLst>
            <pc:docMk/>
            <pc:sldMk cId="782963722" sldId="318"/>
            <ac:spMk id="13" creationId="{4260EDE0-989C-4E16-AF94-F652294D828E}"/>
          </ac:spMkLst>
        </pc:spChg>
        <pc:spChg chg="add del">
          <ac:chgData name="Tran Duong" userId="1be878ceb85401ed" providerId="LiveId" clId="{12350C87-3F22-48C7-8681-7B5367C780F4}" dt="2023-08-22T21:21:11.459" v="1945" actId="26606"/>
          <ac:spMkLst>
            <pc:docMk/>
            <pc:sldMk cId="782963722" sldId="318"/>
            <ac:spMk id="18" creationId="{39E3965E-AC41-4711-9D10-E25ABB132D86}"/>
          </ac:spMkLst>
        </pc:spChg>
        <pc:spChg chg="add del">
          <ac:chgData name="Tran Duong" userId="1be878ceb85401ed" providerId="LiveId" clId="{12350C87-3F22-48C7-8681-7B5367C780F4}" dt="2023-08-22T21:21:11.459" v="1945" actId="26606"/>
          <ac:spMkLst>
            <pc:docMk/>
            <pc:sldMk cId="782963722" sldId="318"/>
            <ac:spMk id="22" creationId="{8C6E698C-8155-4B8B-BDC9-B7299772B509}"/>
          </ac:spMkLst>
        </pc:spChg>
        <pc:spChg chg="add del">
          <ac:chgData name="Tran Duong" userId="1be878ceb85401ed" providerId="LiveId" clId="{12350C87-3F22-48C7-8681-7B5367C780F4}" dt="2023-08-22T21:21:11.459" v="1945" actId="26606"/>
          <ac:spMkLst>
            <pc:docMk/>
            <pc:sldMk cId="782963722" sldId="318"/>
            <ac:spMk id="26" creationId="{B624C8D3-B9AD-4F4F-8554-4EAF3724DBCE}"/>
          </ac:spMkLst>
        </pc:spChg>
        <pc:spChg chg="add">
          <ac:chgData name="Tran Duong" userId="1be878ceb85401ed" providerId="LiveId" clId="{12350C87-3F22-48C7-8681-7B5367C780F4}" dt="2023-08-22T21:21:11.459" v="1945" actId="26606"/>
          <ac:spMkLst>
            <pc:docMk/>
            <pc:sldMk cId="782963722" sldId="318"/>
            <ac:spMk id="31" creationId="{39E3965E-AC41-4711-9D10-E25ABB132D86}"/>
          </ac:spMkLst>
        </pc:spChg>
        <pc:spChg chg="add">
          <ac:chgData name="Tran Duong" userId="1be878ceb85401ed" providerId="LiveId" clId="{12350C87-3F22-48C7-8681-7B5367C780F4}" dt="2023-08-22T21:21:11.459" v="1945" actId="26606"/>
          <ac:spMkLst>
            <pc:docMk/>
            <pc:sldMk cId="782963722" sldId="318"/>
            <ac:spMk id="35" creationId="{E75F8FC7-2268-462F-AFF6-A4A975C3444E}"/>
          </ac:spMkLst>
        </pc:spChg>
        <pc:spChg chg="add">
          <ac:chgData name="Tran Duong" userId="1be878ceb85401ed" providerId="LiveId" clId="{12350C87-3F22-48C7-8681-7B5367C780F4}" dt="2023-08-22T21:21:11.459" v="1945" actId="26606"/>
          <ac:spMkLst>
            <pc:docMk/>
            <pc:sldMk cId="782963722" sldId="318"/>
            <ac:spMk id="39" creationId="{7EE051E9-6C07-4FBB-B4F7-EDF8DDEAA6DA}"/>
          </ac:spMkLst>
        </pc:spChg>
        <pc:picChg chg="add mod">
          <ac:chgData name="Tran Duong" userId="1be878ceb85401ed" providerId="LiveId" clId="{12350C87-3F22-48C7-8681-7B5367C780F4}" dt="2023-08-22T21:21:11.459" v="1945" actId="26606"/>
          <ac:picMkLst>
            <pc:docMk/>
            <pc:sldMk cId="782963722" sldId="318"/>
            <ac:picMk id="4" creationId="{0B9876A6-27AA-74AB-38E4-EC8869EC2A92}"/>
          </ac:picMkLst>
        </pc:picChg>
        <pc:cxnChg chg="add del">
          <ac:chgData name="Tran Duong" userId="1be878ceb85401ed" providerId="LiveId" clId="{12350C87-3F22-48C7-8681-7B5367C780F4}" dt="2023-08-22T21:20:28.101" v="1942" actId="26606"/>
          <ac:cxnSpMkLst>
            <pc:docMk/>
            <pc:sldMk cId="782963722" sldId="318"/>
            <ac:cxnSpMk id="9" creationId="{1F5DC8C3-BA5F-4EED-BB9A-A14272BD82A1}"/>
          </ac:cxnSpMkLst>
        </pc:cxnChg>
        <pc:cxnChg chg="add del">
          <ac:chgData name="Tran Duong" userId="1be878ceb85401ed" providerId="LiveId" clId="{12350C87-3F22-48C7-8681-7B5367C780F4}" dt="2023-08-22T21:21:11.459" v="1945" actId="26606"/>
          <ac:cxnSpMkLst>
            <pc:docMk/>
            <pc:sldMk cId="782963722" sldId="318"/>
            <ac:cxnSpMk id="20" creationId="{1F5DC8C3-BA5F-4EED-BB9A-A14272BD82A1}"/>
          </ac:cxnSpMkLst>
        </pc:cxnChg>
        <pc:cxnChg chg="add del">
          <ac:chgData name="Tran Duong" userId="1be878ceb85401ed" providerId="LiveId" clId="{12350C87-3F22-48C7-8681-7B5367C780F4}" dt="2023-08-22T21:21:11.459" v="1945" actId="26606"/>
          <ac:cxnSpMkLst>
            <pc:docMk/>
            <pc:sldMk cId="782963722" sldId="318"/>
            <ac:cxnSpMk id="24" creationId="{09525C9A-1972-4836-BA7A-706C946EF4DA}"/>
          </ac:cxnSpMkLst>
        </pc:cxnChg>
        <pc:cxnChg chg="add">
          <ac:chgData name="Tran Duong" userId="1be878ceb85401ed" providerId="LiveId" clId="{12350C87-3F22-48C7-8681-7B5367C780F4}" dt="2023-08-22T21:21:11.459" v="1945" actId="26606"/>
          <ac:cxnSpMkLst>
            <pc:docMk/>
            <pc:sldMk cId="782963722" sldId="318"/>
            <ac:cxnSpMk id="33" creationId="{1F5DC8C3-BA5F-4EED-BB9A-A14272BD82A1}"/>
          </ac:cxnSpMkLst>
        </pc:cxnChg>
        <pc:cxnChg chg="add">
          <ac:chgData name="Tran Duong" userId="1be878ceb85401ed" providerId="LiveId" clId="{12350C87-3F22-48C7-8681-7B5367C780F4}" dt="2023-08-22T21:21:11.459" v="1945" actId="26606"/>
          <ac:cxnSpMkLst>
            <pc:docMk/>
            <pc:sldMk cId="782963722" sldId="318"/>
            <ac:cxnSpMk id="37" creationId="{BEF45B32-FB97-49CC-B778-CA7CF87BEF7A}"/>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372F85-4E7B-419C-AE63-25C26FE21E8E}"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CA"/>
        </a:p>
      </dgm:t>
    </dgm:pt>
    <dgm:pt modelId="{AFBFA14F-9585-4C0C-A6B3-6B621187E361}">
      <dgm:prSet phldrT="[Text]" custT="1"/>
      <dgm:spPr/>
      <dgm:t>
        <a:bodyPr/>
        <a:lstStyle/>
        <a:p>
          <a:r>
            <a:rPr lang="en-US" sz="1600" b="0" i="0" dirty="0"/>
            <a:t>Chose the dataset and downloaded the resources</a:t>
          </a:r>
          <a:endParaRPr lang="en-CA" sz="1600" dirty="0"/>
        </a:p>
      </dgm:t>
    </dgm:pt>
    <dgm:pt modelId="{12519D09-36E8-45D6-AE17-3F501139A108}" type="parTrans" cxnId="{6E754C61-C1C7-456A-AE9D-74EC6207DB69}">
      <dgm:prSet/>
      <dgm:spPr/>
      <dgm:t>
        <a:bodyPr/>
        <a:lstStyle/>
        <a:p>
          <a:endParaRPr lang="en-CA"/>
        </a:p>
      </dgm:t>
    </dgm:pt>
    <dgm:pt modelId="{EC2B28A1-DFD6-4A61-8A07-56048B5FFE92}" type="sibTrans" cxnId="{6E754C61-C1C7-456A-AE9D-74EC6207DB69}">
      <dgm:prSet/>
      <dgm:spPr/>
      <dgm:t>
        <a:bodyPr/>
        <a:lstStyle/>
        <a:p>
          <a:endParaRPr lang="en-CA"/>
        </a:p>
      </dgm:t>
    </dgm:pt>
    <dgm:pt modelId="{3201D5B4-B993-44F2-A487-6EB37B24A7DD}">
      <dgm:prSet phldrT="[Text]" custT="1"/>
      <dgm:spPr/>
      <dgm:t>
        <a:bodyPr/>
        <a:lstStyle/>
        <a:p>
          <a:r>
            <a:rPr lang="en-CA" sz="1600" b="0" i="0" dirty="0"/>
            <a:t>Inspected the data</a:t>
          </a:r>
          <a:endParaRPr lang="en-CA" sz="1600" dirty="0"/>
        </a:p>
      </dgm:t>
    </dgm:pt>
    <dgm:pt modelId="{2A4C8E60-5270-49D2-9E36-14E97BA8C42D}" type="parTrans" cxnId="{59758D89-0FA6-449F-8B65-D66B3A26944B}">
      <dgm:prSet/>
      <dgm:spPr/>
      <dgm:t>
        <a:bodyPr/>
        <a:lstStyle/>
        <a:p>
          <a:endParaRPr lang="en-CA"/>
        </a:p>
      </dgm:t>
    </dgm:pt>
    <dgm:pt modelId="{6EB58123-8031-4A10-A415-EFEA2B28DCEC}" type="sibTrans" cxnId="{59758D89-0FA6-449F-8B65-D66B3A26944B}">
      <dgm:prSet/>
      <dgm:spPr/>
      <dgm:t>
        <a:bodyPr/>
        <a:lstStyle/>
        <a:p>
          <a:endParaRPr lang="en-CA"/>
        </a:p>
      </dgm:t>
    </dgm:pt>
    <dgm:pt modelId="{ECE246BD-D2CE-413D-8372-B1E4FEB84B42}">
      <dgm:prSet phldrT="[Text]" custT="1"/>
      <dgm:spPr/>
      <dgm:t>
        <a:bodyPr/>
        <a:lstStyle/>
        <a:p>
          <a:r>
            <a:rPr lang="en-CA" sz="1600" b="0" i="0" dirty="0"/>
            <a:t>Created database via SQLite</a:t>
          </a:r>
          <a:endParaRPr lang="en-CA" sz="1600" dirty="0"/>
        </a:p>
      </dgm:t>
    </dgm:pt>
    <dgm:pt modelId="{B4A0F88C-0AA5-4D35-AAC9-49C38983C5AE}" type="parTrans" cxnId="{ACF397B4-4D15-42E6-B6FE-4071D73844C1}">
      <dgm:prSet/>
      <dgm:spPr/>
      <dgm:t>
        <a:bodyPr/>
        <a:lstStyle/>
        <a:p>
          <a:endParaRPr lang="en-CA"/>
        </a:p>
      </dgm:t>
    </dgm:pt>
    <dgm:pt modelId="{5D61F0C7-6BB1-4506-9B4F-5DA9512C3B3E}" type="sibTrans" cxnId="{ACF397B4-4D15-42E6-B6FE-4071D73844C1}">
      <dgm:prSet/>
      <dgm:spPr/>
      <dgm:t>
        <a:bodyPr/>
        <a:lstStyle/>
        <a:p>
          <a:endParaRPr lang="en-CA"/>
        </a:p>
      </dgm:t>
    </dgm:pt>
    <dgm:pt modelId="{FE835708-1541-49FD-9549-1A720FEAFB79}">
      <dgm:prSet custT="1"/>
      <dgm:spPr/>
      <dgm:t>
        <a:bodyPr/>
        <a:lstStyle/>
        <a:p>
          <a:r>
            <a:rPr lang="en-US" sz="1600" dirty="0"/>
            <a:t>Created the schema for future table and loaded it in DB</a:t>
          </a:r>
          <a:endParaRPr lang="en-CA" sz="1600" dirty="0"/>
        </a:p>
      </dgm:t>
    </dgm:pt>
    <dgm:pt modelId="{A512C38E-AC2D-40F6-AC4F-7BABA18C17B5}" type="parTrans" cxnId="{76347FD0-BFCA-4733-A889-9335F8D7770F}">
      <dgm:prSet/>
      <dgm:spPr/>
      <dgm:t>
        <a:bodyPr/>
        <a:lstStyle/>
        <a:p>
          <a:endParaRPr lang="en-CA"/>
        </a:p>
      </dgm:t>
    </dgm:pt>
    <dgm:pt modelId="{1A36B745-C8E0-4D55-9D68-1A781EAEB33A}" type="sibTrans" cxnId="{76347FD0-BFCA-4733-A889-9335F8D7770F}">
      <dgm:prSet/>
      <dgm:spPr/>
      <dgm:t>
        <a:bodyPr/>
        <a:lstStyle/>
        <a:p>
          <a:endParaRPr lang="en-CA"/>
        </a:p>
      </dgm:t>
    </dgm:pt>
    <dgm:pt modelId="{C66C5BF2-1BCC-499A-BA30-83D69EEB7B76}">
      <dgm:prSet custT="1"/>
      <dgm:spPr/>
      <dgm:t>
        <a:bodyPr/>
        <a:lstStyle/>
        <a:p>
          <a:r>
            <a:rPr lang="en-CA" sz="1600"/>
            <a:t>Loaded CSV into table</a:t>
          </a:r>
        </a:p>
      </dgm:t>
    </dgm:pt>
    <dgm:pt modelId="{6FC897CA-5241-463B-9D61-3D54777E924E}" type="parTrans" cxnId="{7F2AB177-026F-4DCB-92EF-5C6D35900DCF}">
      <dgm:prSet/>
      <dgm:spPr/>
      <dgm:t>
        <a:bodyPr/>
        <a:lstStyle/>
        <a:p>
          <a:endParaRPr lang="en-CA"/>
        </a:p>
      </dgm:t>
    </dgm:pt>
    <dgm:pt modelId="{DB257322-53F5-4030-91F1-16E4579334A0}" type="sibTrans" cxnId="{7F2AB177-026F-4DCB-92EF-5C6D35900DCF}">
      <dgm:prSet/>
      <dgm:spPr/>
      <dgm:t>
        <a:bodyPr/>
        <a:lstStyle/>
        <a:p>
          <a:endParaRPr lang="en-CA"/>
        </a:p>
      </dgm:t>
    </dgm:pt>
    <dgm:pt modelId="{96B1148C-78C5-4DB1-80BB-497A05A442CB}">
      <dgm:prSet custT="1"/>
      <dgm:spPr/>
      <dgm:t>
        <a:bodyPr/>
        <a:lstStyle/>
        <a:p>
          <a:r>
            <a:rPr lang="en-US" sz="1600" dirty="0"/>
            <a:t>Identified and deleted unnecessary columns</a:t>
          </a:r>
          <a:endParaRPr lang="en-CA" sz="1600" dirty="0"/>
        </a:p>
      </dgm:t>
    </dgm:pt>
    <dgm:pt modelId="{DB7DAA60-D68C-49D6-A61A-64746ED4D6D5}" type="parTrans" cxnId="{1851F66B-7EA9-4F7B-9B40-620CBA55F70B}">
      <dgm:prSet/>
      <dgm:spPr/>
      <dgm:t>
        <a:bodyPr/>
        <a:lstStyle/>
        <a:p>
          <a:endParaRPr lang="en-CA"/>
        </a:p>
      </dgm:t>
    </dgm:pt>
    <dgm:pt modelId="{CF1E833A-D89B-4CE0-88EA-DE453F2C217B}" type="sibTrans" cxnId="{1851F66B-7EA9-4F7B-9B40-620CBA55F70B}">
      <dgm:prSet/>
      <dgm:spPr/>
      <dgm:t>
        <a:bodyPr/>
        <a:lstStyle/>
        <a:p>
          <a:endParaRPr lang="en-CA"/>
        </a:p>
      </dgm:t>
    </dgm:pt>
    <dgm:pt modelId="{3AD367B0-F5DE-44F2-BBC4-12B07E4E688A}" type="pres">
      <dgm:prSet presAssocID="{E9372F85-4E7B-419C-AE63-25C26FE21E8E}" presName="Name0" presStyleCnt="0">
        <dgm:presLayoutVars>
          <dgm:dir/>
          <dgm:resizeHandles val="exact"/>
        </dgm:presLayoutVars>
      </dgm:prSet>
      <dgm:spPr/>
    </dgm:pt>
    <dgm:pt modelId="{990C7715-9A75-44A3-ADF4-7C85E0F6788A}" type="pres">
      <dgm:prSet presAssocID="{AFBFA14F-9585-4C0C-A6B3-6B621187E361}" presName="parTxOnly" presStyleLbl="node1" presStyleIdx="0" presStyleCnt="6">
        <dgm:presLayoutVars>
          <dgm:bulletEnabled val="1"/>
        </dgm:presLayoutVars>
      </dgm:prSet>
      <dgm:spPr/>
    </dgm:pt>
    <dgm:pt modelId="{47C955A6-AE5B-4D6A-869E-7B80A6C2ACAD}" type="pres">
      <dgm:prSet presAssocID="{EC2B28A1-DFD6-4A61-8A07-56048B5FFE92}" presName="parSpace" presStyleCnt="0"/>
      <dgm:spPr/>
    </dgm:pt>
    <dgm:pt modelId="{2876AD79-9781-4E40-B493-DDF8DBD609DD}" type="pres">
      <dgm:prSet presAssocID="{3201D5B4-B993-44F2-A487-6EB37B24A7DD}" presName="parTxOnly" presStyleLbl="node1" presStyleIdx="1" presStyleCnt="6">
        <dgm:presLayoutVars>
          <dgm:bulletEnabled val="1"/>
        </dgm:presLayoutVars>
      </dgm:prSet>
      <dgm:spPr/>
    </dgm:pt>
    <dgm:pt modelId="{7CA1C303-7E7B-451D-944E-2EB4BC6F13EC}" type="pres">
      <dgm:prSet presAssocID="{6EB58123-8031-4A10-A415-EFEA2B28DCEC}" presName="parSpace" presStyleCnt="0"/>
      <dgm:spPr/>
    </dgm:pt>
    <dgm:pt modelId="{AC23A4C2-E0D5-43BE-A217-0741535C0224}" type="pres">
      <dgm:prSet presAssocID="{ECE246BD-D2CE-413D-8372-B1E4FEB84B42}" presName="parTxOnly" presStyleLbl="node1" presStyleIdx="2" presStyleCnt="6">
        <dgm:presLayoutVars>
          <dgm:bulletEnabled val="1"/>
        </dgm:presLayoutVars>
      </dgm:prSet>
      <dgm:spPr/>
    </dgm:pt>
    <dgm:pt modelId="{8F6D4971-9A5C-4EE1-8844-A1A4083533E4}" type="pres">
      <dgm:prSet presAssocID="{5D61F0C7-6BB1-4506-9B4F-5DA9512C3B3E}" presName="parSpace" presStyleCnt="0"/>
      <dgm:spPr/>
    </dgm:pt>
    <dgm:pt modelId="{39E37872-FF79-44F5-8FAC-8BF4DF1FFB4E}" type="pres">
      <dgm:prSet presAssocID="{FE835708-1541-49FD-9549-1A720FEAFB79}" presName="parTxOnly" presStyleLbl="node1" presStyleIdx="3" presStyleCnt="6" custScaleX="123779">
        <dgm:presLayoutVars>
          <dgm:bulletEnabled val="1"/>
        </dgm:presLayoutVars>
      </dgm:prSet>
      <dgm:spPr/>
    </dgm:pt>
    <dgm:pt modelId="{6736E60E-EE88-49AD-852F-D086F8176A6E}" type="pres">
      <dgm:prSet presAssocID="{1A36B745-C8E0-4D55-9D68-1A781EAEB33A}" presName="parSpace" presStyleCnt="0"/>
      <dgm:spPr/>
    </dgm:pt>
    <dgm:pt modelId="{63CC851B-6BB2-422A-B7F0-CB7C5E279A58}" type="pres">
      <dgm:prSet presAssocID="{C66C5BF2-1BCC-499A-BA30-83D69EEB7B76}" presName="parTxOnly" presStyleLbl="node1" presStyleIdx="4" presStyleCnt="6" custScaleX="96868">
        <dgm:presLayoutVars>
          <dgm:bulletEnabled val="1"/>
        </dgm:presLayoutVars>
      </dgm:prSet>
      <dgm:spPr/>
    </dgm:pt>
    <dgm:pt modelId="{CA4C7063-0A2A-4CF0-845E-DA152F87E94B}" type="pres">
      <dgm:prSet presAssocID="{DB257322-53F5-4030-91F1-16E4579334A0}" presName="parSpace" presStyleCnt="0"/>
      <dgm:spPr/>
    </dgm:pt>
    <dgm:pt modelId="{DD00CFB7-E9ED-4327-883C-02CEF6522F05}" type="pres">
      <dgm:prSet presAssocID="{96B1148C-78C5-4DB1-80BB-497A05A442CB}" presName="parTxOnly" presStyleLbl="node1" presStyleIdx="5" presStyleCnt="6" custScaleX="107341">
        <dgm:presLayoutVars>
          <dgm:bulletEnabled val="1"/>
        </dgm:presLayoutVars>
      </dgm:prSet>
      <dgm:spPr/>
    </dgm:pt>
  </dgm:ptLst>
  <dgm:cxnLst>
    <dgm:cxn modelId="{1428721A-226D-4D0F-9815-96D2BEEEBB4D}" type="presOf" srcId="{C66C5BF2-1BCC-499A-BA30-83D69EEB7B76}" destId="{63CC851B-6BB2-422A-B7F0-CB7C5E279A58}" srcOrd="0" destOrd="0" presId="urn:microsoft.com/office/officeart/2005/8/layout/hChevron3"/>
    <dgm:cxn modelId="{2B68982A-EBF3-4756-BD52-57A1CFCDDDEC}" type="presOf" srcId="{ECE246BD-D2CE-413D-8372-B1E4FEB84B42}" destId="{AC23A4C2-E0D5-43BE-A217-0741535C0224}" srcOrd="0" destOrd="0" presId="urn:microsoft.com/office/officeart/2005/8/layout/hChevron3"/>
    <dgm:cxn modelId="{AB05B72B-A513-4741-8B88-E8F7231A124C}" type="presOf" srcId="{3201D5B4-B993-44F2-A487-6EB37B24A7DD}" destId="{2876AD79-9781-4E40-B493-DDF8DBD609DD}" srcOrd="0" destOrd="0" presId="urn:microsoft.com/office/officeart/2005/8/layout/hChevron3"/>
    <dgm:cxn modelId="{6E754C61-C1C7-456A-AE9D-74EC6207DB69}" srcId="{E9372F85-4E7B-419C-AE63-25C26FE21E8E}" destId="{AFBFA14F-9585-4C0C-A6B3-6B621187E361}" srcOrd="0" destOrd="0" parTransId="{12519D09-36E8-45D6-AE17-3F501139A108}" sibTransId="{EC2B28A1-DFD6-4A61-8A07-56048B5FFE92}"/>
    <dgm:cxn modelId="{1851F66B-7EA9-4F7B-9B40-620CBA55F70B}" srcId="{E9372F85-4E7B-419C-AE63-25C26FE21E8E}" destId="{96B1148C-78C5-4DB1-80BB-497A05A442CB}" srcOrd="5" destOrd="0" parTransId="{DB7DAA60-D68C-49D6-A61A-64746ED4D6D5}" sibTransId="{CF1E833A-D89B-4CE0-88EA-DE453F2C217B}"/>
    <dgm:cxn modelId="{19EB9976-51D7-45DF-B14F-F86D225BE00D}" type="presOf" srcId="{FE835708-1541-49FD-9549-1A720FEAFB79}" destId="{39E37872-FF79-44F5-8FAC-8BF4DF1FFB4E}" srcOrd="0" destOrd="0" presId="urn:microsoft.com/office/officeart/2005/8/layout/hChevron3"/>
    <dgm:cxn modelId="{7F2AB177-026F-4DCB-92EF-5C6D35900DCF}" srcId="{E9372F85-4E7B-419C-AE63-25C26FE21E8E}" destId="{C66C5BF2-1BCC-499A-BA30-83D69EEB7B76}" srcOrd="4" destOrd="0" parTransId="{6FC897CA-5241-463B-9D61-3D54777E924E}" sibTransId="{DB257322-53F5-4030-91F1-16E4579334A0}"/>
    <dgm:cxn modelId="{59758D89-0FA6-449F-8B65-D66B3A26944B}" srcId="{E9372F85-4E7B-419C-AE63-25C26FE21E8E}" destId="{3201D5B4-B993-44F2-A487-6EB37B24A7DD}" srcOrd="1" destOrd="0" parTransId="{2A4C8E60-5270-49D2-9E36-14E97BA8C42D}" sibTransId="{6EB58123-8031-4A10-A415-EFEA2B28DCEC}"/>
    <dgm:cxn modelId="{ACF397B4-4D15-42E6-B6FE-4071D73844C1}" srcId="{E9372F85-4E7B-419C-AE63-25C26FE21E8E}" destId="{ECE246BD-D2CE-413D-8372-B1E4FEB84B42}" srcOrd="2" destOrd="0" parTransId="{B4A0F88C-0AA5-4D35-AAC9-49C38983C5AE}" sibTransId="{5D61F0C7-6BB1-4506-9B4F-5DA9512C3B3E}"/>
    <dgm:cxn modelId="{3EE38FC6-0085-4FCA-ACD6-349414388657}" type="presOf" srcId="{96B1148C-78C5-4DB1-80BB-497A05A442CB}" destId="{DD00CFB7-E9ED-4327-883C-02CEF6522F05}" srcOrd="0" destOrd="0" presId="urn:microsoft.com/office/officeart/2005/8/layout/hChevron3"/>
    <dgm:cxn modelId="{76347FD0-BFCA-4733-A889-9335F8D7770F}" srcId="{E9372F85-4E7B-419C-AE63-25C26FE21E8E}" destId="{FE835708-1541-49FD-9549-1A720FEAFB79}" srcOrd="3" destOrd="0" parTransId="{A512C38E-AC2D-40F6-AC4F-7BABA18C17B5}" sibTransId="{1A36B745-C8E0-4D55-9D68-1A781EAEB33A}"/>
    <dgm:cxn modelId="{AB9FEFE0-0CB6-4B3D-BB1C-C2ED40A2BEE2}" type="presOf" srcId="{E9372F85-4E7B-419C-AE63-25C26FE21E8E}" destId="{3AD367B0-F5DE-44F2-BBC4-12B07E4E688A}" srcOrd="0" destOrd="0" presId="urn:microsoft.com/office/officeart/2005/8/layout/hChevron3"/>
    <dgm:cxn modelId="{6AC428F8-A17C-4246-B781-8E92E78251F6}" type="presOf" srcId="{AFBFA14F-9585-4C0C-A6B3-6B621187E361}" destId="{990C7715-9A75-44A3-ADF4-7C85E0F6788A}" srcOrd="0" destOrd="0" presId="urn:microsoft.com/office/officeart/2005/8/layout/hChevron3"/>
    <dgm:cxn modelId="{727B2D88-D9FD-47F9-9A15-AB75B5B1648A}" type="presParOf" srcId="{3AD367B0-F5DE-44F2-BBC4-12B07E4E688A}" destId="{990C7715-9A75-44A3-ADF4-7C85E0F6788A}" srcOrd="0" destOrd="0" presId="urn:microsoft.com/office/officeart/2005/8/layout/hChevron3"/>
    <dgm:cxn modelId="{34DB6CC8-9AE4-490C-9954-FA15856FB93B}" type="presParOf" srcId="{3AD367B0-F5DE-44F2-BBC4-12B07E4E688A}" destId="{47C955A6-AE5B-4D6A-869E-7B80A6C2ACAD}" srcOrd="1" destOrd="0" presId="urn:microsoft.com/office/officeart/2005/8/layout/hChevron3"/>
    <dgm:cxn modelId="{E20E2AA7-C434-40DE-B7E3-7E46C7BF5E01}" type="presParOf" srcId="{3AD367B0-F5DE-44F2-BBC4-12B07E4E688A}" destId="{2876AD79-9781-4E40-B493-DDF8DBD609DD}" srcOrd="2" destOrd="0" presId="urn:microsoft.com/office/officeart/2005/8/layout/hChevron3"/>
    <dgm:cxn modelId="{66E799F9-1A0D-488F-BF09-58A9E1315524}" type="presParOf" srcId="{3AD367B0-F5DE-44F2-BBC4-12B07E4E688A}" destId="{7CA1C303-7E7B-451D-944E-2EB4BC6F13EC}" srcOrd="3" destOrd="0" presId="urn:microsoft.com/office/officeart/2005/8/layout/hChevron3"/>
    <dgm:cxn modelId="{E46B09BD-45D7-4294-B237-CF7BE2BC5228}" type="presParOf" srcId="{3AD367B0-F5DE-44F2-BBC4-12B07E4E688A}" destId="{AC23A4C2-E0D5-43BE-A217-0741535C0224}" srcOrd="4" destOrd="0" presId="urn:microsoft.com/office/officeart/2005/8/layout/hChevron3"/>
    <dgm:cxn modelId="{FAB06F1C-B917-4068-BA5E-58E83416C4FC}" type="presParOf" srcId="{3AD367B0-F5DE-44F2-BBC4-12B07E4E688A}" destId="{8F6D4971-9A5C-4EE1-8844-A1A4083533E4}" srcOrd="5" destOrd="0" presId="urn:microsoft.com/office/officeart/2005/8/layout/hChevron3"/>
    <dgm:cxn modelId="{B761F129-CFCE-412F-8A12-22B4E8885994}" type="presParOf" srcId="{3AD367B0-F5DE-44F2-BBC4-12B07E4E688A}" destId="{39E37872-FF79-44F5-8FAC-8BF4DF1FFB4E}" srcOrd="6" destOrd="0" presId="urn:microsoft.com/office/officeart/2005/8/layout/hChevron3"/>
    <dgm:cxn modelId="{60409C8F-C0C3-403E-9409-8122615E0292}" type="presParOf" srcId="{3AD367B0-F5DE-44F2-BBC4-12B07E4E688A}" destId="{6736E60E-EE88-49AD-852F-D086F8176A6E}" srcOrd="7" destOrd="0" presId="urn:microsoft.com/office/officeart/2005/8/layout/hChevron3"/>
    <dgm:cxn modelId="{64C66F34-2A46-4364-A7C2-4EF431A6EAE6}" type="presParOf" srcId="{3AD367B0-F5DE-44F2-BBC4-12B07E4E688A}" destId="{63CC851B-6BB2-422A-B7F0-CB7C5E279A58}" srcOrd="8" destOrd="0" presId="urn:microsoft.com/office/officeart/2005/8/layout/hChevron3"/>
    <dgm:cxn modelId="{38F7DFD0-DF23-496E-9E75-755CDD98E2C8}" type="presParOf" srcId="{3AD367B0-F5DE-44F2-BBC4-12B07E4E688A}" destId="{CA4C7063-0A2A-4CF0-845E-DA152F87E94B}" srcOrd="9" destOrd="0" presId="urn:microsoft.com/office/officeart/2005/8/layout/hChevron3"/>
    <dgm:cxn modelId="{6664DC5D-9B58-44AE-B52A-ECEAB55AA399}" type="presParOf" srcId="{3AD367B0-F5DE-44F2-BBC4-12B07E4E688A}" destId="{DD00CFB7-E9ED-4327-883C-02CEF6522F05}"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A66772-F185-4D58-B8BB-E9370D7A7A2B}"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40FC4FFE-8987-4A26-B7F4-8A516F18ADAE}">
      <dgm:prSet custT="1"/>
      <dgm:spPr/>
      <dgm:t>
        <a:bodyPr/>
        <a:lstStyle/>
        <a:p>
          <a:r>
            <a:rPr lang="en-US" sz="2000" b="1" dirty="0"/>
            <a:t>Database</a:t>
          </a:r>
        </a:p>
        <a:p>
          <a:r>
            <a:rPr lang="en-US" sz="2000" dirty="0"/>
            <a:t>Using SQLite to extract, transform (</a:t>
          </a:r>
          <a:r>
            <a:rPr lang="en-CA" sz="2000" b="0" i="0" dirty="0"/>
            <a:t>SQL schema)</a:t>
          </a:r>
          <a:r>
            <a:rPr lang="en-US" sz="2000" dirty="0"/>
            <a:t> and load data</a:t>
          </a:r>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49225C73-1633-42F1-AB3B-7CB183E5F8B8}">
      <dgm:prSet custT="1"/>
      <dgm:spPr/>
      <dgm:t>
        <a:bodyPr/>
        <a:lstStyle/>
        <a:p>
          <a:r>
            <a:rPr lang="en-US" sz="2000" b="1" dirty="0"/>
            <a:t>Backend</a:t>
          </a:r>
        </a:p>
        <a:p>
          <a:r>
            <a:rPr lang="en-US" sz="2000" dirty="0"/>
            <a:t>Building Flask and enabling routes for generating data into charts and maps </a:t>
          </a:r>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custT="1"/>
      <dgm:spPr/>
      <dgm:t>
        <a:bodyPr/>
        <a:lstStyle/>
        <a:p>
          <a:r>
            <a:rPr lang="en-US" sz="2000" b="1" dirty="0"/>
            <a:t>Frontend</a:t>
          </a:r>
        </a:p>
        <a:p>
          <a:r>
            <a:rPr lang="en-US" sz="2000" dirty="0"/>
            <a:t>Using JavaScript to visualize desired data, building HTML/dashboard, CSS file for styling</a:t>
          </a:r>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60EB7010-A80D-43EA-8D32-BBD4EA3AE311}">
      <dgm:prSet custT="1"/>
      <dgm:spPr/>
      <dgm:t>
        <a:bodyPr/>
        <a:lstStyle/>
        <a:p>
          <a:r>
            <a:rPr lang="en-US" sz="2000" b="1" dirty="0"/>
            <a:t>Finalization</a:t>
          </a:r>
        </a:p>
        <a:p>
          <a:r>
            <a:rPr lang="en-US" sz="2000" b="0" dirty="0"/>
            <a:t>Using Git Push/Pull/Commit to combine, prepare for presentation</a:t>
          </a:r>
        </a:p>
      </dgm:t>
    </dgm:pt>
    <dgm:pt modelId="{CB9973AA-B73B-4772-BBE0-2747E8232844}" type="parTrans" cxnId="{074389EC-38FD-44E1-B366-DDD95604C063}">
      <dgm:prSet/>
      <dgm:spPr/>
      <dgm:t>
        <a:bodyPr/>
        <a:lstStyle/>
        <a:p>
          <a:endParaRPr lang="en-CA"/>
        </a:p>
      </dgm:t>
    </dgm:pt>
    <dgm:pt modelId="{15E44D48-94B1-4F91-BFC3-80921CABE23F}" type="sibTrans" cxnId="{074389EC-38FD-44E1-B366-DDD95604C063}">
      <dgm:prSet/>
      <dgm:spPr/>
      <dgm:t>
        <a:bodyPr/>
        <a:lstStyle/>
        <a:p>
          <a:endParaRPr lang="en-US"/>
        </a:p>
      </dgm:t>
    </dgm:pt>
    <dgm:pt modelId="{2D5FD49D-0DEF-46C7-A9B2-EC3A1194B8B4}">
      <dgm:prSet custT="1"/>
      <dgm:spPr/>
      <dgm:t>
        <a:bodyPr/>
        <a:lstStyle/>
        <a:p>
          <a:endParaRPr lang="en-CA" sz="2000"/>
        </a:p>
      </dgm:t>
    </dgm:pt>
    <dgm:pt modelId="{03771B31-8D57-458F-8015-0D84A472811D}" type="parTrans" cxnId="{FD81A76A-633A-40FF-B7D9-A9AF6D6C06AA}">
      <dgm:prSet/>
      <dgm:spPr/>
      <dgm:t>
        <a:bodyPr/>
        <a:lstStyle/>
        <a:p>
          <a:endParaRPr lang="en-CA"/>
        </a:p>
      </dgm:t>
    </dgm:pt>
    <dgm:pt modelId="{FC42EE9B-68B4-4C3B-A14A-4E6D93161E56}" type="sibTrans" cxnId="{FD81A76A-633A-40FF-B7D9-A9AF6D6C06AA}">
      <dgm:prSet/>
      <dgm:spPr/>
      <dgm:t>
        <a:bodyPr/>
        <a:lstStyle/>
        <a:p>
          <a:endParaRPr lang="en-CA"/>
        </a:p>
      </dgm:t>
    </dgm:pt>
    <dgm:pt modelId="{75092D43-4198-49F6-BE56-89EFB83A0F09}" type="pres">
      <dgm:prSet presAssocID="{01A66772-F185-4D58-B8BB-E9370D7A7A2B}" presName="vert0" presStyleCnt="0">
        <dgm:presLayoutVars>
          <dgm:dir/>
          <dgm:animOne val="branch"/>
          <dgm:animLvl val="lvl"/>
        </dgm:presLayoutVars>
      </dgm:prSet>
      <dgm:spPr/>
    </dgm:pt>
    <dgm:pt modelId="{13CC1D50-4A38-45B9-83F3-BA2BACF9A9D4}" type="pres">
      <dgm:prSet presAssocID="{40FC4FFE-8987-4A26-B7F4-8A516F18ADAE}" presName="thickLine" presStyleLbl="alignNode1" presStyleIdx="0" presStyleCnt="5"/>
      <dgm:spPr/>
    </dgm:pt>
    <dgm:pt modelId="{E232A96E-DFB6-4D26-8369-D12B9A9656E4}" type="pres">
      <dgm:prSet presAssocID="{40FC4FFE-8987-4A26-B7F4-8A516F18ADAE}" presName="horz1" presStyleCnt="0"/>
      <dgm:spPr/>
    </dgm:pt>
    <dgm:pt modelId="{32938072-243F-4C92-8B86-84D3EE4F03A0}" type="pres">
      <dgm:prSet presAssocID="{40FC4FFE-8987-4A26-B7F4-8A516F18ADAE}" presName="tx1" presStyleLbl="revTx" presStyleIdx="0" presStyleCnt="5"/>
      <dgm:spPr/>
    </dgm:pt>
    <dgm:pt modelId="{6F9712D6-2F4B-42B7-BE04-E6118A037E34}" type="pres">
      <dgm:prSet presAssocID="{40FC4FFE-8987-4A26-B7F4-8A516F18ADAE}" presName="vert1" presStyleCnt="0"/>
      <dgm:spPr/>
    </dgm:pt>
    <dgm:pt modelId="{E261E7A3-2580-4549-96FC-9286B85EF9CA}" type="pres">
      <dgm:prSet presAssocID="{49225C73-1633-42F1-AB3B-7CB183E5F8B8}" presName="thickLine" presStyleLbl="alignNode1" presStyleIdx="1" presStyleCnt="5"/>
      <dgm:spPr/>
    </dgm:pt>
    <dgm:pt modelId="{7419BCCD-FE25-4F5C-9606-637E64BC89C9}" type="pres">
      <dgm:prSet presAssocID="{49225C73-1633-42F1-AB3B-7CB183E5F8B8}" presName="horz1" presStyleCnt="0"/>
      <dgm:spPr/>
    </dgm:pt>
    <dgm:pt modelId="{55B01E7D-40FC-4111-BA04-B239DF294A7A}" type="pres">
      <dgm:prSet presAssocID="{49225C73-1633-42F1-AB3B-7CB183E5F8B8}" presName="tx1" presStyleLbl="revTx" presStyleIdx="1" presStyleCnt="5"/>
      <dgm:spPr/>
    </dgm:pt>
    <dgm:pt modelId="{AA152310-F58F-4643-AA8A-0C00AE292CF1}" type="pres">
      <dgm:prSet presAssocID="{49225C73-1633-42F1-AB3B-7CB183E5F8B8}" presName="vert1" presStyleCnt="0"/>
      <dgm:spPr/>
    </dgm:pt>
    <dgm:pt modelId="{08DA6C34-7FC7-4A70-8721-25AF9C87B882}" type="pres">
      <dgm:prSet presAssocID="{1C383F32-22E8-4F62-A3E0-BDC3D5F48992}" presName="thickLine" presStyleLbl="alignNode1" presStyleIdx="2" presStyleCnt="5"/>
      <dgm:spPr/>
    </dgm:pt>
    <dgm:pt modelId="{D80D03D2-403B-47DA-AF18-08CE591EE108}" type="pres">
      <dgm:prSet presAssocID="{1C383F32-22E8-4F62-A3E0-BDC3D5F48992}" presName="horz1" presStyleCnt="0"/>
      <dgm:spPr/>
    </dgm:pt>
    <dgm:pt modelId="{3E08D8DF-5872-40F3-B7BB-B354B765E046}" type="pres">
      <dgm:prSet presAssocID="{1C383F32-22E8-4F62-A3E0-BDC3D5F48992}" presName="tx1" presStyleLbl="revTx" presStyleIdx="2" presStyleCnt="5"/>
      <dgm:spPr/>
    </dgm:pt>
    <dgm:pt modelId="{5AB530AE-A9BD-4A56-A5B6-8E1496B74F56}" type="pres">
      <dgm:prSet presAssocID="{1C383F32-22E8-4F62-A3E0-BDC3D5F48992}" presName="vert1" presStyleCnt="0"/>
      <dgm:spPr/>
    </dgm:pt>
    <dgm:pt modelId="{66FC1BB2-3F33-4A38-B95B-3A7E6FD5BD76}" type="pres">
      <dgm:prSet presAssocID="{60EB7010-A80D-43EA-8D32-BBD4EA3AE311}" presName="thickLine" presStyleLbl="alignNode1" presStyleIdx="3" presStyleCnt="5"/>
      <dgm:spPr/>
    </dgm:pt>
    <dgm:pt modelId="{711CEB35-08D3-4B11-AA79-9F3A0B3D18C1}" type="pres">
      <dgm:prSet presAssocID="{60EB7010-A80D-43EA-8D32-BBD4EA3AE311}" presName="horz1" presStyleCnt="0"/>
      <dgm:spPr/>
    </dgm:pt>
    <dgm:pt modelId="{846E1821-9211-4047-9853-D225BDE1AD8C}" type="pres">
      <dgm:prSet presAssocID="{60EB7010-A80D-43EA-8D32-BBD4EA3AE311}" presName="tx1" presStyleLbl="revTx" presStyleIdx="3" presStyleCnt="5"/>
      <dgm:spPr/>
    </dgm:pt>
    <dgm:pt modelId="{167DEB94-AB6B-49D8-8EF9-3EF52A5282E0}" type="pres">
      <dgm:prSet presAssocID="{60EB7010-A80D-43EA-8D32-BBD4EA3AE311}" presName="vert1" presStyleCnt="0"/>
      <dgm:spPr/>
    </dgm:pt>
    <dgm:pt modelId="{FF4D5C1E-6BCF-4770-9845-9004240E5AC6}" type="pres">
      <dgm:prSet presAssocID="{2D5FD49D-0DEF-46C7-A9B2-EC3A1194B8B4}" presName="thickLine" presStyleLbl="alignNode1" presStyleIdx="4" presStyleCnt="5"/>
      <dgm:spPr/>
    </dgm:pt>
    <dgm:pt modelId="{E1CCD93F-75F3-46F2-88E1-36FA745CFA7D}" type="pres">
      <dgm:prSet presAssocID="{2D5FD49D-0DEF-46C7-A9B2-EC3A1194B8B4}" presName="horz1" presStyleCnt="0"/>
      <dgm:spPr/>
    </dgm:pt>
    <dgm:pt modelId="{FB3092E4-46CB-44A5-8EB7-CD2DC2CDF607}" type="pres">
      <dgm:prSet presAssocID="{2D5FD49D-0DEF-46C7-A9B2-EC3A1194B8B4}" presName="tx1" presStyleLbl="revTx" presStyleIdx="4" presStyleCnt="5"/>
      <dgm:spPr/>
    </dgm:pt>
    <dgm:pt modelId="{F358D164-7DDA-4BD9-A1B6-309B1DA13DD3}" type="pres">
      <dgm:prSet presAssocID="{2D5FD49D-0DEF-46C7-A9B2-EC3A1194B8B4}" presName="vert1" presStyleCnt="0"/>
      <dgm:spPr/>
    </dgm:pt>
  </dgm:ptLst>
  <dgm:cxnLst>
    <dgm:cxn modelId="{10873703-47B3-45D0-AD5E-0FB68048E76C}" type="presOf" srcId="{1C383F32-22E8-4F62-A3E0-BDC3D5F48992}" destId="{3E08D8DF-5872-40F3-B7BB-B354B765E046}" srcOrd="0" destOrd="0" presId="urn:microsoft.com/office/officeart/2008/layout/LinedList"/>
    <dgm:cxn modelId="{A9154303-8225-4248-91DC-1B0156A35F07}" srcId="{01A66772-F185-4D58-B8BB-E9370D7A7A2B}" destId="{49225C73-1633-42F1-AB3B-7CB183E5F8B8}" srcOrd="1" destOrd="0" parTransId="{1A0E2090-1D4F-438A-8766-B6030CE01ADD}" sibTransId="{9646853A-8964-4519-A5B1-0B7D18B2983D}"/>
    <dgm:cxn modelId="{E604F81B-75C6-4C84-BBB1-489EA4AA170A}" type="presOf" srcId="{49225C73-1633-42F1-AB3B-7CB183E5F8B8}" destId="{55B01E7D-40FC-4111-BA04-B239DF294A7A}" srcOrd="0" destOrd="0" presId="urn:microsoft.com/office/officeart/2008/layout/LinedList"/>
    <dgm:cxn modelId="{C7AD8469-3C68-4AF9-AB82-79B0043AA120}" srcId="{01A66772-F185-4D58-B8BB-E9370D7A7A2B}" destId="{40FC4FFE-8987-4A26-B7F4-8A516F18ADAE}" srcOrd="0" destOrd="0" parTransId="{CAD7EF86-FB23-41F6-BF42-040B36DEFDB1}" sibTransId="{5B62599A-5C9B-48E7-896E-EA782AC60C8B}"/>
    <dgm:cxn modelId="{FD81A76A-633A-40FF-B7D9-A9AF6D6C06AA}" srcId="{01A66772-F185-4D58-B8BB-E9370D7A7A2B}" destId="{2D5FD49D-0DEF-46C7-A9B2-EC3A1194B8B4}" srcOrd="4" destOrd="0" parTransId="{03771B31-8D57-458F-8015-0D84A472811D}" sibTransId="{FC42EE9B-68B4-4C3B-A14A-4E6D93161E56}"/>
    <dgm:cxn modelId="{FF5B0D6F-8283-4B7D-B96E-3298137A62C2}" type="presOf" srcId="{2D5FD49D-0DEF-46C7-A9B2-EC3A1194B8B4}" destId="{FB3092E4-46CB-44A5-8EB7-CD2DC2CDF607}" srcOrd="0" destOrd="0" presId="urn:microsoft.com/office/officeart/2008/layout/LinedList"/>
    <dgm:cxn modelId="{C4CCE57E-E871-46D6-BAD5-880252C95D22}" srcId="{01A66772-F185-4D58-B8BB-E9370D7A7A2B}" destId="{1C383F32-22E8-4F62-A3E0-BDC3D5F48992}" srcOrd="2" destOrd="0" parTransId="{A7920A2F-3244-4159-AF04-6A1D38B7B317}" sibTransId="{8500F72A-2C6D-4FDF-9C1D-CA691380EB0B}"/>
    <dgm:cxn modelId="{D06FA085-BC44-4BEC-B77C-9C6F638F41C3}" type="presOf" srcId="{60EB7010-A80D-43EA-8D32-BBD4EA3AE311}" destId="{846E1821-9211-4047-9853-D225BDE1AD8C}" srcOrd="0" destOrd="0" presId="urn:microsoft.com/office/officeart/2008/layout/LinedList"/>
    <dgm:cxn modelId="{790E19A9-6E07-4497-BA71-1B4FCE8A7C49}" type="presOf" srcId="{40FC4FFE-8987-4A26-B7F4-8A516F18ADAE}" destId="{32938072-243F-4C92-8B86-84D3EE4F03A0}" srcOrd="0" destOrd="0" presId="urn:microsoft.com/office/officeart/2008/layout/LinedList"/>
    <dgm:cxn modelId="{721533B0-2A53-4481-BF6C-84789933E4AC}" type="presOf" srcId="{01A66772-F185-4D58-B8BB-E9370D7A7A2B}" destId="{75092D43-4198-49F6-BE56-89EFB83A0F09}" srcOrd="0" destOrd="0" presId="urn:microsoft.com/office/officeart/2008/layout/LinedList"/>
    <dgm:cxn modelId="{074389EC-38FD-44E1-B366-DDD95604C063}" srcId="{01A66772-F185-4D58-B8BB-E9370D7A7A2B}" destId="{60EB7010-A80D-43EA-8D32-BBD4EA3AE311}" srcOrd="3" destOrd="0" parTransId="{CB9973AA-B73B-4772-BBE0-2747E8232844}" sibTransId="{15E44D48-94B1-4F91-BFC3-80921CABE23F}"/>
    <dgm:cxn modelId="{FC8025DB-25FC-4C7B-BE04-1CC47D130193}" type="presParOf" srcId="{75092D43-4198-49F6-BE56-89EFB83A0F09}" destId="{13CC1D50-4A38-45B9-83F3-BA2BACF9A9D4}" srcOrd="0" destOrd="0" presId="urn:microsoft.com/office/officeart/2008/layout/LinedList"/>
    <dgm:cxn modelId="{1E847C8B-A067-437B-92F9-A24941C5C9E8}" type="presParOf" srcId="{75092D43-4198-49F6-BE56-89EFB83A0F09}" destId="{E232A96E-DFB6-4D26-8369-D12B9A9656E4}" srcOrd="1" destOrd="0" presId="urn:microsoft.com/office/officeart/2008/layout/LinedList"/>
    <dgm:cxn modelId="{E58D4FBB-5B1E-4605-9DC5-F42333F20FE4}" type="presParOf" srcId="{E232A96E-DFB6-4D26-8369-D12B9A9656E4}" destId="{32938072-243F-4C92-8B86-84D3EE4F03A0}" srcOrd="0" destOrd="0" presId="urn:microsoft.com/office/officeart/2008/layout/LinedList"/>
    <dgm:cxn modelId="{C81D972A-1F9B-4124-A22C-98999E9E5FC8}" type="presParOf" srcId="{E232A96E-DFB6-4D26-8369-D12B9A9656E4}" destId="{6F9712D6-2F4B-42B7-BE04-E6118A037E34}" srcOrd="1" destOrd="0" presId="urn:microsoft.com/office/officeart/2008/layout/LinedList"/>
    <dgm:cxn modelId="{CA434013-C88D-4F02-8487-E6D6FD3D2A3F}" type="presParOf" srcId="{75092D43-4198-49F6-BE56-89EFB83A0F09}" destId="{E261E7A3-2580-4549-96FC-9286B85EF9CA}" srcOrd="2" destOrd="0" presId="urn:microsoft.com/office/officeart/2008/layout/LinedList"/>
    <dgm:cxn modelId="{355CF514-59F4-4B81-B7B6-DA33DCF08379}" type="presParOf" srcId="{75092D43-4198-49F6-BE56-89EFB83A0F09}" destId="{7419BCCD-FE25-4F5C-9606-637E64BC89C9}" srcOrd="3" destOrd="0" presId="urn:microsoft.com/office/officeart/2008/layout/LinedList"/>
    <dgm:cxn modelId="{E060AEA7-7CF4-4FBF-8DC7-03FC9726DA7F}" type="presParOf" srcId="{7419BCCD-FE25-4F5C-9606-637E64BC89C9}" destId="{55B01E7D-40FC-4111-BA04-B239DF294A7A}" srcOrd="0" destOrd="0" presId="urn:microsoft.com/office/officeart/2008/layout/LinedList"/>
    <dgm:cxn modelId="{165375AC-3A9C-4272-8F62-0977A126E2A5}" type="presParOf" srcId="{7419BCCD-FE25-4F5C-9606-637E64BC89C9}" destId="{AA152310-F58F-4643-AA8A-0C00AE292CF1}" srcOrd="1" destOrd="0" presId="urn:microsoft.com/office/officeart/2008/layout/LinedList"/>
    <dgm:cxn modelId="{815BF401-FF80-4608-8BE6-4202792206AE}" type="presParOf" srcId="{75092D43-4198-49F6-BE56-89EFB83A0F09}" destId="{08DA6C34-7FC7-4A70-8721-25AF9C87B882}" srcOrd="4" destOrd="0" presId="urn:microsoft.com/office/officeart/2008/layout/LinedList"/>
    <dgm:cxn modelId="{3BDEDB9F-42B1-4553-9DF5-4A6AAFEC99EE}" type="presParOf" srcId="{75092D43-4198-49F6-BE56-89EFB83A0F09}" destId="{D80D03D2-403B-47DA-AF18-08CE591EE108}" srcOrd="5" destOrd="0" presId="urn:microsoft.com/office/officeart/2008/layout/LinedList"/>
    <dgm:cxn modelId="{CC9747B5-5106-4013-ADBC-EF509720E51A}" type="presParOf" srcId="{D80D03D2-403B-47DA-AF18-08CE591EE108}" destId="{3E08D8DF-5872-40F3-B7BB-B354B765E046}" srcOrd="0" destOrd="0" presId="urn:microsoft.com/office/officeart/2008/layout/LinedList"/>
    <dgm:cxn modelId="{3882780B-4726-4004-AC98-C57C2ACE9616}" type="presParOf" srcId="{D80D03D2-403B-47DA-AF18-08CE591EE108}" destId="{5AB530AE-A9BD-4A56-A5B6-8E1496B74F56}" srcOrd="1" destOrd="0" presId="urn:microsoft.com/office/officeart/2008/layout/LinedList"/>
    <dgm:cxn modelId="{44EFEDE1-D958-445F-9579-90D4453DF972}" type="presParOf" srcId="{75092D43-4198-49F6-BE56-89EFB83A0F09}" destId="{66FC1BB2-3F33-4A38-B95B-3A7E6FD5BD76}" srcOrd="6" destOrd="0" presId="urn:microsoft.com/office/officeart/2008/layout/LinedList"/>
    <dgm:cxn modelId="{F446F3AB-9466-4697-B0DF-690C08234BFC}" type="presParOf" srcId="{75092D43-4198-49F6-BE56-89EFB83A0F09}" destId="{711CEB35-08D3-4B11-AA79-9F3A0B3D18C1}" srcOrd="7" destOrd="0" presId="urn:microsoft.com/office/officeart/2008/layout/LinedList"/>
    <dgm:cxn modelId="{A1C6D915-7E37-41D9-A8FC-DD44AE6FEF22}" type="presParOf" srcId="{711CEB35-08D3-4B11-AA79-9F3A0B3D18C1}" destId="{846E1821-9211-4047-9853-D225BDE1AD8C}" srcOrd="0" destOrd="0" presId="urn:microsoft.com/office/officeart/2008/layout/LinedList"/>
    <dgm:cxn modelId="{9FC57463-80B1-4CD3-8B9E-3A72DB4162C5}" type="presParOf" srcId="{711CEB35-08D3-4B11-AA79-9F3A0B3D18C1}" destId="{167DEB94-AB6B-49D8-8EF9-3EF52A5282E0}" srcOrd="1" destOrd="0" presId="urn:microsoft.com/office/officeart/2008/layout/LinedList"/>
    <dgm:cxn modelId="{E5FCDB53-82B2-4C63-B469-86012735E7F1}" type="presParOf" srcId="{75092D43-4198-49F6-BE56-89EFB83A0F09}" destId="{FF4D5C1E-6BCF-4770-9845-9004240E5AC6}" srcOrd="8" destOrd="0" presId="urn:microsoft.com/office/officeart/2008/layout/LinedList"/>
    <dgm:cxn modelId="{16DDB605-C66C-4958-8214-8A7917860EB7}" type="presParOf" srcId="{75092D43-4198-49F6-BE56-89EFB83A0F09}" destId="{E1CCD93F-75F3-46F2-88E1-36FA745CFA7D}" srcOrd="9" destOrd="0" presId="urn:microsoft.com/office/officeart/2008/layout/LinedList"/>
    <dgm:cxn modelId="{AE476547-849B-4891-A936-CC3518DCF5E5}" type="presParOf" srcId="{E1CCD93F-75F3-46F2-88E1-36FA745CFA7D}" destId="{FB3092E4-46CB-44A5-8EB7-CD2DC2CDF607}" srcOrd="0" destOrd="0" presId="urn:microsoft.com/office/officeart/2008/layout/LinedList"/>
    <dgm:cxn modelId="{CCE67FA4-2518-4BC2-9633-461B1D67FBA6}" type="presParOf" srcId="{E1CCD93F-75F3-46F2-88E1-36FA745CFA7D}" destId="{F358D164-7DDA-4BD9-A1B6-309B1DA13DD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0C7715-9A75-44A3-ADF4-7C85E0F6788A}">
      <dsp:nvSpPr>
        <dsp:cNvPr id="0" name=""/>
        <dsp:cNvSpPr/>
      </dsp:nvSpPr>
      <dsp:spPr>
        <a:xfrm>
          <a:off x="5526" y="1313536"/>
          <a:ext cx="2092842" cy="837136"/>
        </a:xfrm>
        <a:prstGeom prst="homePlat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b="0" i="0" kern="1200" dirty="0"/>
            <a:t>Chose the dataset and downloaded the resources</a:t>
          </a:r>
          <a:endParaRPr lang="en-CA" sz="1600" kern="1200" dirty="0"/>
        </a:p>
      </dsp:txBody>
      <dsp:txXfrm>
        <a:off x="5526" y="1313536"/>
        <a:ext cx="1883558" cy="837136"/>
      </dsp:txXfrm>
    </dsp:sp>
    <dsp:sp modelId="{2876AD79-9781-4E40-B493-DDF8DBD609DD}">
      <dsp:nvSpPr>
        <dsp:cNvPr id="0" name=""/>
        <dsp:cNvSpPr/>
      </dsp:nvSpPr>
      <dsp:spPr>
        <a:xfrm>
          <a:off x="1679800" y="1313536"/>
          <a:ext cx="2092842" cy="837136"/>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CA" sz="1600" b="0" i="0" kern="1200" dirty="0"/>
            <a:t>Inspected the data</a:t>
          </a:r>
          <a:endParaRPr lang="en-CA" sz="1600" kern="1200" dirty="0"/>
        </a:p>
      </dsp:txBody>
      <dsp:txXfrm>
        <a:off x="2098368" y="1313536"/>
        <a:ext cx="1255706" cy="837136"/>
      </dsp:txXfrm>
    </dsp:sp>
    <dsp:sp modelId="{AC23A4C2-E0D5-43BE-A217-0741535C0224}">
      <dsp:nvSpPr>
        <dsp:cNvPr id="0" name=""/>
        <dsp:cNvSpPr/>
      </dsp:nvSpPr>
      <dsp:spPr>
        <a:xfrm>
          <a:off x="3354074" y="1313536"/>
          <a:ext cx="2092842" cy="837136"/>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CA" sz="1600" b="0" i="0" kern="1200" dirty="0"/>
            <a:t>Created database via SQLite</a:t>
          </a:r>
          <a:endParaRPr lang="en-CA" sz="1600" kern="1200" dirty="0"/>
        </a:p>
      </dsp:txBody>
      <dsp:txXfrm>
        <a:off x="3772642" y="1313536"/>
        <a:ext cx="1255706" cy="837136"/>
      </dsp:txXfrm>
    </dsp:sp>
    <dsp:sp modelId="{39E37872-FF79-44F5-8FAC-8BF4DF1FFB4E}">
      <dsp:nvSpPr>
        <dsp:cNvPr id="0" name=""/>
        <dsp:cNvSpPr/>
      </dsp:nvSpPr>
      <dsp:spPr>
        <a:xfrm>
          <a:off x="5028348" y="1313536"/>
          <a:ext cx="2590499" cy="837136"/>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dirty="0"/>
            <a:t>Created the schema for future table and loaded it in DB</a:t>
          </a:r>
          <a:endParaRPr lang="en-CA" sz="1600" kern="1200" dirty="0"/>
        </a:p>
      </dsp:txBody>
      <dsp:txXfrm>
        <a:off x="5446916" y="1313536"/>
        <a:ext cx="1753363" cy="837136"/>
      </dsp:txXfrm>
    </dsp:sp>
    <dsp:sp modelId="{63CC851B-6BB2-422A-B7F0-CB7C5E279A58}">
      <dsp:nvSpPr>
        <dsp:cNvPr id="0" name=""/>
        <dsp:cNvSpPr/>
      </dsp:nvSpPr>
      <dsp:spPr>
        <a:xfrm>
          <a:off x="7200279" y="1313536"/>
          <a:ext cx="2027294" cy="837136"/>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CA" sz="1600" kern="1200"/>
            <a:t>Loaded CSV into table</a:t>
          </a:r>
        </a:p>
      </dsp:txBody>
      <dsp:txXfrm>
        <a:off x="7618847" y="1313536"/>
        <a:ext cx="1190158" cy="837136"/>
      </dsp:txXfrm>
    </dsp:sp>
    <dsp:sp modelId="{DD00CFB7-E9ED-4327-883C-02CEF6522F05}">
      <dsp:nvSpPr>
        <dsp:cNvPr id="0" name=""/>
        <dsp:cNvSpPr/>
      </dsp:nvSpPr>
      <dsp:spPr>
        <a:xfrm>
          <a:off x="8809005" y="1313536"/>
          <a:ext cx="2246478" cy="837136"/>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dirty="0"/>
            <a:t>Identified and deleted unnecessary columns</a:t>
          </a:r>
          <a:endParaRPr lang="en-CA" sz="1600" kern="1200" dirty="0"/>
        </a:p>
      </dsp:txBody>
      <dsp:txXfrm>
        <a:off x="9227573" y="1313536"/>
        <a:ext cx="1409342" cy="8371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CC1D50-4A38-45B9-83F3-BA2BACF9A9D4}">
      <dsp:nvSpPr>
        <dsp:cNvPr id="0" name=""/>
        <dsp:cNvSpPr/>
      </dsp:nvSpPr>
      <dsp:spPr>
        <a:xfrm>
          <a:off x="0" y="459"/>
          <a:ext cx="10058399"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938072-243F-4C92-8B86-84D3EE4F03A0}">
      <dsp:nvSpPr>
        <dsp:cNvPr id="0" name=""/>
        <dsp:cNvSpPr/>
      </dsp:nvSpPr>
      <dsp:spPr>
        <a:xfrm>
          <a:off x="0" y="459"/>
          <a:ext cx="10058399" cy="751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t>Database</a:t>
          </a:r>
        </a:p>
        <a:p>
          <a:pPr marL="0" lvl="0" indent="0" algn="l" defTabSz="889000">
            <a:lnSpc>
              <a:spcPct val="90000"/>
            </a:lnSpc>
            <a:spcBef>
              <a:spcPct val="0"/>
            </a:spcBef>
            <a:spcAft>
              <a:spcPct val="35000"/>
            </a:spcAft>
            <a:buNone/>
          </a:pPr>
          <a:r>
            <a:rPr lang="en-US" sz="2000" kern="1200" dirty="0"/>
            <a:t>Using SQLite to extract, transform (</a:t>
          </a:r>
          <a:r>
            <a:rPr lang="en-CA" sz="2000" b="0" i="0" kern="1200" dirty="0"/>
            <a:t>SQL schema)</a:t>
          </a:r>
          <a:r>
            <a:rPr lang="en-US" sz="2000" kern="1200" dirty="0"/>
            <a:t> and load data</a:t>
          </a:r>
        </a:p>
      </dsp:txBody>
      <dsp:txXfrm>
        <a:off x="0" y="459"/>
        <a:ext cx="10058399" cy="751994"/>
      </dsp:txXfrm>
    </dsp:sp>
    <dsp:sp modelId="{E261E7A3-2580-4549-96FC-9286B85EF9CA}">
      <dsp:nvSpPr>
        <dsp:cNvPr id="0" name=""/>
        <dsp:cNvSpPr/>
      </dsp:nvSpPr>
      <dsp:spPr>
        <a:xfrm>
          <a:off x="0" y="752453"/>
          <a:ext cx="10058399" cy="0"/>
        </a:xfrm>
        <a:prstGeom prst="line">
          <a:avLst/>
        </a:prstGeom>
        <a:solidFill>
          <a:schemeClr val="accent5">
            <a:hueOff val="-577838"/>
            <a:satOff val="20974"/>
            <a:lumOff val="1667"/>
            <a:alphaOff val="0"/>
          </a:schemeClr>
        </a:solidFill>
        <a:ln w="15875" cap="flat" cmpd="sng" algn="ctr">
          <a:solidFill>
            <a:schemeClr val="accent5">
              <a:hueOff val="-577838"/>
              <a:satOff val="20974"/>
              <a:lumOff val="166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B01E7D-40FC-4111-BA04-B239DF294A7A}">
      <dsp:nvSpPr>
        <dsp:cNvPr id="0" name=""/>
        <dsp:cNvSpPr/>
      </dsp:nvSpPr>
      <dsp:spPr>
        <a:xfrm>
          <a:off x="0" y="752453"/>
          <a:ext cx="10058399" cy="751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t>Backend</a:t>
          </a:r>
        </a:p>
        <a:p>
          <a:pPr marL="0" lvl="0" indent="0" algn="l" defTabSz="889000">
            <a:lnSpc>
              <a:spcPct val="90000"/>
            </a:lnSpc>
            <a:spcBef>
              <a:spcPct val="0"/>
            </a:spcBef>
            <a:spcAft>
              <a:spcPct val="35000"/>
            </a:spcAft>
            <a:buNone/>
          </a:pPr>
          <a:r>
            <a:rPr lang="en-US" sz="2000" kern="1200" dirty="0"/>
            <a:t>Building Flask and enabling routes for generating data into charts and maps </a:t>
          </a:r>
        </a:p>
      </dsp:txBody>
      <dsp:txXfrm>
        <a:off x="0" y="752453"/>
        <a:ext cx="10058399" cy="751994"/>
      </dsp:txXfrm>
    </dsp:sp>
    <dsp:sp modelId="{08DA6C34-7FC7-4A70-8721-25AF9C87B882}">
      <dsp:nvSpPr>
        <dsp:cNvPr id="0" name=""/>
        <dsp:cNvSpPr/>
      </dsp:nvSpPr>
      <dsp:spPr>
        <a:xfrm>
          <a:off x="0" y="1504448"/>
          <a:ext cx="10058399" cy="0"/>
        </a:xfrm>
        <a:prstGeom prst="line">
          <a:avLst/>
        </a:prstGeom>
        <a:solidFill>
          <a:schemeClr val="accent5">
            <a:hueOff val="-1155676"/>
            <a:satOff val="41948"/>
            <a:lumOff val="3334"/>
            <a:alphaOff val="0"/>
          </a:schemeClr>
        </a:solidFill>
        <a:ln w="15875" cap="flat" cmpd="sng" algn="ctr">
          <a:solidFill>
            <a:schemeClr val="accent5">
              <a:hueOff val="-1155676"/>
              <a:satOff val="41948"/>
              <a:lumOff val="333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08D8DF-5872-40F3-B7BB-B354B765E046}">
      <dsp:nvSpPr>
        <dsp:cNvPr id="0" name=""/>
        <dsp:cNvSpPr/>
      </dsp:nvSpPr>
      <dsp:spPr>
        <a:xfrm>
          <a:off x="0" y="1504448"/>
          <a:ext cx="10058399" cy="751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t>Frontend</a:t>
          </a:r>
        </a:p>
        <a:p>
          <a:pPr marL="0" lvl="0" indent="0" algn="l" defTabSz="889000">
            <a:lnSpc>
              <a:spcPct val="90000"/>
            </a:lnSpc>
            <a:spcBef>
              <a:spcPct val="0"/>
            </a:spcBef>
            <a:spcAft>
              <a:spcPct val="35000"/>
            </a:spcAft>
            <a:buNone/>
          </a:pPr>
          <a:r>
            <a:rPr lang="en-US" sz="2000" kern="1200" dirty="0"/>
            <a:t>Using JavaScript to visualize desired data, building HTML/dashboard, CSS file for styling</a:t>
          </a:r>
        </a:p>
      </dsp:txBody>
      <dsp:txXfrm>
        <a:off x="0" y="1504448"/>
        <a:ext cx="10058399" cy="751994"/>
      </dsp:txXfrm>
    </dsp:sp>
    <dsp:sp modelId="{66FC1BB2-3F33-4A38-B95B-3A7E6FD5BD76}">
      <dsp:nvSpPr>
        <dsp:cNvPr id="0" name=""/>
        <dsp:cNvSpPr/>
      </dsp:nvSpPr>
      <dsp:spPr>
        <a:xfrm>
          <a:off x="0" y="2256442"/>
          <a:ext cx="10058399" cy="0"/>
        </a:xfrm>
        <a:prstGeom prst="line">
          <a:avLst/>
        </a:prstGeom>
        <a:solidFill>
          <a:schemeClr val="accent5">
            <a:hueOff val="-1733513"/>
            <a:satOff val="62922"/>
            <a:lumOff val="5000"/>
            <a:alphaOff val="0"/>
          </a:schemeClr>
        </a:solidFill>
        <a:ln w="15875" cap="flat" cmpd="sng" algn="ctr">
          <a:solidFill>
            <a:schemeClr val="accent5">
              <a:hueOff val="-1733513"/>
              <a:satOff val="62922"/>
              <a:lumOff val="500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6E1821-9211-4047-9853-D225BDE1AD8C}">
      <dsp:nvSpPr>
        <dsp:cNvPr id="0" name=""/>
        <dsp:cNvSpPr/>
      </dsp:nvSpPr>
      <dsp:spPr>
        <a:xfrm>
          <a:off x="0" y="2256442"/>
          <a:ext cx="10058399" cy="751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t>Finalization</a:t>
          </a:r>
        </a:p>
        <a:p>
          <a:pPr marL="0" lvl="0" indent="0" algn="l" defTabSz="889000">
            <a:lnSpc>
              <a:spcPct val="90000"/>
            </a:lnSpc>
            <a:spcBef>
              <a:spcPct val="0"/>
            </a:spcBef>
            <a:spcAft>
              <a:spcPct val="35000"/>
            </a:spcAft>
            <a:buNone/>
          </a:pPr>
          <a:r>
            <a:rPr lang="en-US" sz="2000" b="0" kern="1200" dirty="0"/>
            <a:t>Using Git Push/Pull/Commit to combine, prepare for presentation</a:t>
          </a:r>
        </a:p>
      </dsp:txBody>
      <dsp:txXfrm>
        <a:off x="0" y="2256442"/>
        <a:ext cx="10058399" cy="751994"/>
      </dsp:txXfrm>
    </dsp:sp>
    <dsp:sp modelId="{FF4D5C1E-6BCF-4770-9845-9004240E5AC6}">
      <dsp:nvSpPr>
        <dsp:cNvPr id="0" name=""/>
        <dsp:cNvSpPr/>
      </dsp:nvSpPr>
      <dsp:spPr>
        <a:xfrm>
          <a:off x="0" y="3008437"/>
          <a:ext cx="10058399" cy="0"/>
        </a:xfrm>
        <a:prstGeom prst="line">
          <a:avLst/>
        </a:prstGeom>
        <a:solidFill>
          <a:schemeClr val="accent5">
            <a:hueOff val="-2311351"/>
            <a:satOff val="83896"/>
            <a:lumOff val="6667"/>
            <a:alphaOff val="0"/>
          </a:schemeClr>
        </a:solidFill>
        <a:ln w="15875" cap="flat" cmpd="sng" algn="ctr">
          <a:solidFill>
            <a:schemeClr val="accent5">
              <a:hueOff val="-2311351"/>
              <a:satOff val="83896"/>
              <a:lumOff val="666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3092E4-46CB-44A5-8EB7-CD2DC2CDF607}">
      <dsp:nvSpPr>
        <dsp:cNvPr id="0" name=""/>
        <dsp:cNvSpPr/>
      </dsp:nvSpPr>
      <dsp:spPr>
        <a:xfrm>
          <a:off x="0" y="3008437"/>
          <a:ext cx="10058399" cy="751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endParaRPr lang="en-CA" sz="2000" kern="1200"/>
        </a:p>
      </dsp:txBody>
      <dsp:txXfrm>
        <a:off x="0" y="3008437"/>
        <a:ext cx="10058399" cy="751994"/>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8/22/2023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8/22/2023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8/22/2023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8/22/2023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8/22/2023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8/22/2023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8/22/2023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8/22/2023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8/22/2023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8/22/2023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hyperlink" Target="https://www.kaggle.com/datasets/brsdincer/all-natural-disasters-19002021-eosdis" TargetMode="Externa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F1314C34-F582-4EEF-86CE-F88761E524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5875" cap="flat" cmpd="sng" algn="ctr">
            <a:noFill/>
            <a:prstDash val="solid"/>
          </a:ln>
          <a:effectLst/>
          <a:extLs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hurricane from space&#10;&#10;Description automatically generated">
            <a:extLst>
              <a:ext uri="{FF2B5EF4-FFF2-40B4-BE49-F238E27FC236}">
                <a16:creationId xmlns:a16="http://schemas.microsoft.com/office/drawing/2014/main" id="{BBBEC9FA-DC58-9471-DC4D-EB4F61763FBA}"/>
              </a:ext>
            </a:extLst>
          </p:cNvPr>
          <p:cNvPicPr>
            <a:picLocks noChangeAspect="1"/>
          </p:cNvPicPr>
          <p:nvPr/>
        </p:nvPicPr>
        <p:blipFill rotWithShape="1">
          <a:blip r:embed="rId3"/>
          <a:srcRect t="11283" b="4448"/>
          <a:stretch/>
        </p:blipFill>
        <p:spPr>
          <a:xfrm>
            <a:off x="-1" y="0"/>
            <a:ext cx="12191999" cy="6857990"/>
          </a:xfrm>
          <a:prstGeom prst="rect">
            <a:avLst/>
          </a:prstGeom>
        </p:spPr>
      </p:pic>
      <p:sp>
        <p:nvSpPr>
          <p:cNvPr id="33" name="Rectangle 32">
            <a:extLst>
              <a:ext uri="{FF2B5EF4-FFF2-40B4-BE49-F238E27FC236}">
                <a16:creationId xmlns:a16="http://schemas.microsoft.com/office/drawing/2014/main" id="{7319A1DD-F557-4EC6-8A8C-F7617B4CD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118982"/>
            <a:ext cx="7537704" cy="246266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735791" y="3331444"/>
            <a:ext cx="6801912" cy="1229306"/>
          </a:xfrm>
        </p:spPr>
        <p:txBody>
          <a:bodyPr>
            <a:noAutofit/>
          </a:bodyPr>
          <a:lstStyle/>
          <a:p>
            <a:r>
              <a:rPr lang="en-US" sz="4400" b="1" dirty="0">
                <a:solidFill>
                  <a:schemeClr val="tx1"/>
                </a:solidFill>
              </a:rPr>
              <a:t>The World’s Natural Disasters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735791" y="4735799"/>
            <a:ext cx="6470693" cy="605256"/>
          </a:xfrm>
        </p:spPr>
        <p:txBody>
          <a:bodyPr>
            <a:normAutofit fontScale="92500"/>
          </a:bodyPr>
          <a:lstStyle/>
          <a:p>
            <a:r>
              <a:rPr lang="en-US" dirty="0"/>
              <a:t>By Kristina, </a:t>
            </a:r>
            <a:r>
              <a:rPr lang="en-US" dirty="0" err="1"/>
              <a:t>elee</a:t>
            </a:r>
            <a:r>
              <a:rPr lang="en-US" dirty="0"/>
              <a:t>, Makram, </a:t>
            </a:r>
            <a:r>
              <a:rPr lang="en-US" dirty="0" err="1"/>
              <a:t>nifa</a:t>
            </a:r>
            <a:r>
              <a:rPr lang="en-US" dirty="0"/>
              <a:t> &amp; Tran</a:t>
            </a:r>
          </a:p>
        </p:txBody>
      </p:sp>
      <p:cxnSp>
        <p:nvCxnSpPr>
          <p:cNvPr id="35" name="Straight Connector 34">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2429" y="4641183"/>
            <a:ext cx="6309360" cy="0"/>
          </a:xfrm>
          <a:prstGeom prst="line">
            <a:avLst/>
          </a:prstGeom>
          <a:ln w="19050">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sp>
        <p:nvSpPr>
          <p:cNvPr id="37" name="!!footer rectangle">
            <a:extLst>
              <a:ext uri="{FF2B5EF4-FFF2-40B4-BE49-F238E27FC236}">
                <a16:creationId xmlns:a16="http://schemas.microsoft.com/office/drawing/2014/main" id="{C390A367-0330-4E03-9D5F-40308A7975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Tree>
    <p:extLst>
      <p:ext uri="{BB962C8B-B14F-4D97-AF65-F5344CB8AC3E}">
        <p14:creationId xmlns:p14="http://schemas.microsoft.com/office/powerpoint/2010/main" val="89591584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584A3-410E-2C34-B237-C9DF608F5AA1}"/>
              </a:ext>
            </a:extLst>
          </p:cNvPr>
          <p:cNvSpPr>
            <a:spLocks noGrp="1"/>
          </p:cNvSpPr>
          <p:nvPr>
            <p:ph type="title"/>
          </p:nvPr>
        </p:nvSpPr>
        <p:spPr/>
        <p:txBody>
          <a:bodyPr/>
          <a:lstStyle/>
          <a:p>
            <a:r>
              <a:rPr lang="en-CA" dirty="0"/>
              <a:t>Limitations</a:t>
            </a:r>
          </a:p>
        </p:txBody>
      </p:sp>
      <p:sp>
        <p:nvSpPr>
          <p:cNvPr id="3" name="Content Placeholder 2">
            <a:extLst>
              <a:ext uri="{FF2B5EF4-FFF2-40B4-BE49-F238E27FC236}">
                <a16:creationId xmlns:a16="http://schemas.microsoft.com/office/drawing/2014/main" id="{A53D4D5A-CF3D-430D-F75A-6128A75F9607}"/>
              </a:ext>
            </a:extLst>
          </p:cNvPr>
          <p:cNvSpPr>
            <a:spLocks noGrp="1"/>
          </p:cNvSpPr>
          <p:nvPr>
            <p:ph idx="1"/>
          </p:nvPr>
        </p:nvSpPr>
        <p:spPr>
          <a:xfrm>
            <a:off x="1097280" y="2108201"/>
            <a:ext cx="5311909" cy="3760891"/>
          </a:xfrm>
        </p:spPr>
        <p:txBody>
          <a:bodyPr/>
          <a:lstStyle/>
          <a:p>
            <a:pPr>
              <a:buFont typeface="Arial" panose="020B0604020202020204" pitchFamily="34" charset="0"/>
              <a:buChar char="•"/>
            </a:pPr>
            <a:r>
              <a:rPr lang="en-US" dirty="0">
                <a:solidFill>
                  <a:srgbClr val="1D1C1D"/>
                </a:solidFill>
              </a:rPr>
              <a:t> </a:t>
            </a:r>
            <a:r>
              <a:rPr lang="en-US" dirty="0"/>
              <a:t>Not from an official source; inconsistencies in data formatting; false values for latitude and longitude..</a:t>
            </a:r>
          </a:p>
          <a:p>
            <a:pPr>
              <a:buFont typeface="Arial" panose="020B0604020202020204" pitchFamily="34" charset="0"/>
              <a:buChar char="•"/>
            </a:pPr>
            <a:r>
              <a:rPr lang="en-US" b="0" i="0" dirty="0">
                <a:solidFill>
                  <a:srgbClr val="1D1C1D"/>
                </a:solidFill>
                <a:effectLst/>
              </a:rPr>
              <a:t> Miscommunication leading to duplicate overflows leading to wasting too much tim</a:t>
            </a:r>
            <a:r>
              <a:rPr lang="en-US" dirty="0">
                <a:solidFill>
                  <a:srgbClr val="1D1C1D"/>
                </a:solidFill>
              </a:rPr>
              <a:t>e in a certain task</a:t>
            </a:r>
          </a:p>
          <a:p>
            <a:pPr>
              <a:buFont typeface="Arial" panose="020B0604020202020204" pitchFamily="34" charset="0"/>
              <a:buChar char="•"/>
            </a:pPr>
            <a:r>
              <a:rPr lang="en-US" i="0" dirty="0">
                <a:effectLst/>
              </a:rPr>
              <a:t> Lack of Clear Roles and Responsibilities</a:t>
            </a:r>
            <a:r>
              <a:rPr lang="en-US" i="0" dirty="0">
                <a:solidFill>
                  <a:srgbClr val="1D1C1D"/>
                </a:solidFill>
                <a:effectLst/>
              </a:rPr>
              <a:t> causing efficiencies and confusion </a:t>
            </a:r>
            <a:endParaRPr lang="en-US" dirty="0">
              <a:solidFill>
                <a:srgbClr val="1D1C1D"/>
              </a:solidFill>
            </a:endParaRPr>
          </a:p>
          <a:p>
            <a:pPr>
              <a:buFont typeface="Arial" panose="020B0604020202020204" pitchFamily="34" charset="0"/>
              <a:buChar char="•"/>
            </a:pPr>
            <a:endParaRPr lang="en-US" dirty="0">
              <a:solidFill>
                <a:srgbClr val="1D1C1D"/>
              </a:solidFill>
            </a:endParaRPr>
          </a:p>
          <a:p>
            <a:pPr marL="0" indent="0">
              <a:buNone/>
            </a:pPr>
            <a:endParaRPr lang="en-US" dirty="0">
              <a:solidFill>
                <a:srgbClr val="1D1C1D"/>
              </a:solidFill>
            </a:endParaRPr>
          </a:p>
          <a:p>
            <a:pPr marL="0" indent="0">
              <a:buNone/>
            </a:pPr>
            <a:endParaRPr lang="en-US" dirty="0">
              <a:solidFill>
                <a:srgbClr val="1D1C1D"/>
              </a:solidFill>
            </a:endParaRPr>
          </a:p>
          <a:p>
            <a:pPr>
              <a:buFont typeface="Arial" panose="020B0604020202020204" pitchFamily="34" charset="0"/>
              <a:buChar char="•"/>
            </a:pPr>
            <a:endParaRPr lang="en-US" b="0" i="0" dirty="0">
              <a:solidFill>
                <a:srgbClr val="1D1C1D"/>
              </a:solidFill>
              <a:effectLst/>
            </a:endParaRPr>
          </a:p>
        </p:txBody>
      </p:sp>
    </p:spTree>
    <p:extLst>
      <p:ext uri="{BB962C8B-B14F-4D97-AF65-F5344CB8AC3E}">
        <p14:creationId xmlns:p14="http://schemas.microsoft.com/office/powerpoint/2010/main" val="1731879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cxnSp>
        <p:nvCxnSpPr>
          <p:cNvPr id="33" name="Straight Connector 3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5" name="Rectangle 34">
            <a:extLst>
              <a:ext uri="{FF2B5EF4-FFF2-40B4-BE49-F238E27FC236}">
                <a16:creationId xmlns:a16="http://schemas.microsoft.com/office/drawing/2014/main" id="{E75F8FC7-2268-462F-AFF6-A4A975C34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BB2782-F8EE-C407-8291-C8A783693357}"/>
              </a:ext>
            </a:extLst>
          </p:cNvPr>
          <p:cNvSpPr>
            <a:spLocks noGrp="1"/>
          </p:cNvSpPr>
          <p:nvPr>
            <p:ph type="title"/>
          </p:nvPr>
        </p:nvSpPr>
        <p:spPr>
          <a:xfrm>
            <a:off x="6096000" y="639098"/>
            <a:ext cx="5455085" cy="3571186"/>
          </a:xfrm>
        </p:spPr>
        <p:txBody>
          <a:bodyPr vert="horz" lIns="91440" tIns="45720" rIns="91440" bIns="45720" rtlCol="0" anchor="b">
            <a:normAutofit/>
          </a:bodyPr>
          <a:lstStyle/>
          <a:p>
            <a:pPr algn="r"/>
            <a:r>
              <a:rPr lang="en-US" sz="8000" dirty="0">
                <a:solidFill>
                  <a:schemeClr val="tx1">
                    <a:lumMod val="85000"/>
                    <a:lumOff val="15000"/>
                  </a:schemeClr>
                </a:solidFill>
              </a:rPr>
              <a:t>Thank you for listening!</a:t>
            </a:r>
          </a:p>
        </p:txBody>
      </p:sp>
      <p:pic>
        <p:nvPicPr>
          <p:cNvPr id="4" name="Picture 3" descr="A group of chat bubbles&#10;&#10;Description automatically generated">
            <a:extLst>
              <a:ext uri="{FF2B5EF4-FFF2-40B4-BE49-F238E27FC236}">
                <a16:creationId xmlns:a16="http://schemas.microsoft.com/office/drawing/2014/main" id="{0B9876A6-27AA-74AB-38E4-EC8869EC2A92}"/>
              </a:ext>
            </a:extLst>
          </p:cNvPr>
          <p:cNvPicPr>
            <a:picLocks noChangeAspect="1"/>
          </p:cNvPicPr>
          <p:nvPr/>
        </p:nvPicPr>
        <p:blipFill rotWithShape="1">
          <a:blip r:embed="rId2"/>
          <a:srcRect l="12800" r="13441" b="-2"/>
          <a:stretch/>
        </p:blipFill>
        <p:spPr>
          <a:xfrm>
            <a:off x="633999" y="640081"/>
            <a:ext cx="5462001" cy="5054156"/>
          </a:xfrm>
          <a:prstGeom prst="rect">
            <a:avLst/>
          </a:prstGeom>
        </p:spPr>
      </p:pic>
      <p:cxnSp>
        <p:nvCxnSpPr>
          <p:cNvPr id="37" name="Straight Connector 36">
            <a:extLst>
              <a:ext uri="{FF2B5EF4-FFF2-40B4-BE49-F238E27FC236}">
                <a16:creationId xmlns:a16="http://schemas.microsoft.com/office/drawing/2014/main" id="{BEF45B32-FB97-49CC-B778-CA7CF87BEF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58549" y="437114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EE051E9-6C07-4FBB-B4F7-EDF8DDEAA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Tree>
    <p:extLst>
      <p:ext uri="{BB962C8B-B14F-4D97-AF65-F5344CB8AC3E}">
        <p14:creationId xmlns:p14="http://schemas.microsoft.com/office/powerpoint/2010/main" val="782963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2304F586-C9C4-0E8F-07B8-5FAD2D1772E0}"/>
              </a:ext>
            </a:extLst>
          </p:cNvPr>
          <p:cNvSpPr>
            <a:spLocks noGrp="1"/>
          </p:cNvSpPr>
          <p:nvPr>
            <p:ph type="title"/>
          </p:nvPr>
        </p:nvSpPr>
        <p:spPr>
          <a:xfrm>
            <a:off x="643467" y="516835"/>
            <a:ext cx="3448259" cy="1666501"/>
          </a:xfrm>
        </p:spPr>
        <p:txBody>
          <a:bodyPr>
            <a:normAutofit/>
          </a:bodyPr>
          <a:lstStyle/>
          <a:p>
            <a:r>
              <a:rPr lang="en-CA" sz="4000" dirty="0">
                <a:solidFill>
                  <a:srgbClr val="FFFFFF"/>
                </a:solidFill>
              </a:rPr>
              <a:t>Our topic</a:t>
            </a:r>
          </a:p>
        </p:txBody>
      </p:sp>
      <p:cxnSp>
        <p:nvCxnSpPr>
          <p:cNvPr id="34" name="Straight Connector 33">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Content Placeholder 8">
            <a:extLst>
              <a:ext uri="{FF2B5EF4-FFF2-40B4-BE49-F238E27FC236}">
                <a16:creationId xmlns:a16="http://schemas.microsoft.com/office/drawing/2014/main" id="{398E7BED-BDCD-85ED-1402-B1FA7653068C}"/>
              </a:ext>
            </a:extLst>
          </p:cNvPr>
          <p:cNvSpPr>
            <a:spLocks noGrp="1"/>
          </p:cNvSpPr>
          <p:nvPr>
            <p:ph idx="1"/>
          </p:nvPr>
        </p:nvSpPr>
        <p:spPr>
          <a:xfrm>
            <a:off x="643467" y="2546224"/>
            <a:ext cx="3448259" cy="3342747"/>
          </a:xfrm>
        </p:spPr>
        <p:txBody>
          <a:bodyPr>
            <a:normAutofit/>
          </a:bodyPr>
          <a:lstStyle/>
          <a:p>
            <a:r>
              <a:rPr lang="en-US" b="1" u="sng" dirty="0">
                <a:solidFill>
                  <a:srgbClr val="FFFFFF"/>
                </a:solidFill>
              </a:rPr>
              <a:t>Topic? </a:t>
            </a:r>
          </a:p>
          <a:p>
            <a:r>
              <a:rPr lang="en-US" dirty="0">
                <a:solidFill>
                  <a:srgbClr val="FFFFFF"/>
                </a:solidFill>
              </a:rPr>
              <a:t>Natural Disasters Around The World </a:t>
            </a:r>
          </a:p>
          <a:p>
            <a:r>
              <a:rPr lang="en-US" b="1" u="sng" dirty="0">
                <a:solidFill>
                  <a:srgbClr val="FFFFFF"/>
                </a:solidFill>
              </a:rPr>
              <a:t>Why? </a:t>
            </a:r>
          </a:p>
          <a:p>
            <a:r>
              <a:rPr lang="en-US" dirty="0">
                <a:solidFill>
                  <a:srgbClr val="FFFFFF"/>
                </a:solidFill>
              </a:rPr>
              <a:t>Understanding the parameters created by the climate crisis will be helpful in deciding the measures we will take against it.​</a:t>
            </a:r>
          </a:p>
        </p:txBody>
      </p:sp>
      <p:pic>
        <p:nvPicPr>
          <p:cNvPr id="5" name="Content Placeholder 4" descr="A fire in the forest&#10;&#10;Description automatically generated">
            <a:extLst>
              <a:ext uri="{FF2B5EF4-FFF2-40B4-BE49-F238E27FC236}">
                <a16:creationId xmlns:a16="http://schemas.microsoft.com/office/drawing/2014/main" id="{E7A68830-1AC0-88F3-A981-E766537C661E}"/>
              </a:ext>
            </a:extLst>
          </p:cNvPr>
          <p:cNvPicPr>
            <a:picLocks noChangeAspect="1"/>
          </p:cNvPicPr>
          <p:nvPr/>
        </p:nvPicPr>
        <p:blipFill rotWithShape="1">
          <a:blip r:embed="rId2"/>
          <a:srcRect l="2576" r="24333"/>
          <a:stretch/>
        </p:blipFill>
        <p:spPr>
          <a:xfrm>
            <a:off x="4654296" y="10"/>
            <a:ext cx="7537703" cy="6857990"/>
          </a:xfrm>
          <a:prstGeom prst="rect">
            <a:avLst/>
          </a:prstGeom>
        </p:spPr>
      </p:pic>
    </p:spTree>
    <p:extLst>
      <p:ext uri="{BB962C8B-B14F-4D97-AF65-F5344CB8AC3E}">
        <p14:creationId xmlns:p14="http://schemas.microsoft.com/office/powerpoint/2010/main" val="324945134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C14FEE65-BFF3-9E6B-FFB8-85EF63DEF0B2}"/>
              </a:ext>
            </a:extLst>
          </p:cNvPr>
          <p:cNvSpPr>
            <a:spLocks noGrp="1"/>
          </p:cNvSpPr>
          <p:nvPr>
            <p:ph type="title"/>
          </p:nvPr>
        </p:nvSpPr>
        <p:spPr>
          <a:xfrm>
            <a:off x="683577" y="563999"/>
            <a:ext cx="10058400" cy="1341001"/>
          </a:xfrm>
        </p:spPr>
        <p:txBody>
          <a:bodyPr anchor="ctr">
            <a:normAutofit/>
          </a:bodyPr>
          <a:lstStyle/>
          <a:p>
            <a:r>
              <a:rPr lang="en-CA" dirty="0">
                <a:solidFill>
                  <a:srgbClr val="FFFFFF"/>
                </a:solidFill>
              </a:rPr>
              <a:t>Data Source &amp; Processing</a:t>
            </a:r>
          </a:p>
        </p:txBody>
      </p:sp>
      <p:sp>
        <p:nvSpPr>
          <p:cNvPr id="3" name="Content Placeholder 2">
            <a:extLst>
              <a:ext uri="{FF2B5EF4-FFF2-40B4-BE49-F238E27FC236}">
                <a16:creationId xmlns:a16="http://schemas.microsoft.com/office/drawing/2014/main" id="{8A4D019D-1C2B-A357-D349-17D7950CEFA3}"/>
              </a:ext>
            </a:extLst>
          </p:cNvPr>
          <p:cNvSpPr>
            <a:spLocks noGrp="1"/>
          </p:cNvSpPr>
          <p:nvPr>
            <p:ph idx="1"/>
          </p:nvPr>
        </p:nvSpPr>
        <p:spPr>
          <a:xfrm>
            <a:off x="685084" y="2132741"/>
            <a:ext cx="10821798" cy="3677385"/>
          </a:xfrm>
        </p:spPr>
        <p:txBody>
          <a:bodyPr>
            <a:normAutofit/>
          </a:bodyPr>
          <a:lstStyle/>
          <a:p>
            <a:pPr marL="0" lvl="0" indent="0">
              <a:buNone/>
            </a:pPr>
            <a:r>
              <a:rPr lang="en-US" b="1" dirty="0"/>
              <a:t>Where? </a:t>
            </a:r>
            <a:r>
              <a:rPr lang="en-US" dirty="0"/>
              <a:t>Kaggle (</a:t>
            </a:r>
            <a:r>
              <a:rPr lang="en-CA" i="0" u="sng" dirty="0">
                <a:solidFill>
                  <a:srgbClr val="5F84A8"/>
                </a:solidFill>
                <a:effectLst/>
                <a:hlinkClick r:id="rId2">
                  <a:extLst>
                    <a:ext uri="{A12FA001-AC4F-418D-AE19-62706E023703}">
                      <ahyp:hlinkClr xmlns:ahyp="http://schemas.microsoft.com/office/drawing/2018/hyperlinkcolor" val="tx"/>
                    </a:ext>
                  </a:extLst>
                </a:hlinkClick>
              </a:rPr>
              <a:t>https://www.kaggle.com/datasets/brsdincer/all-natural-disasters-19002021-eosdis</a:t>
            </a:r>
            <a:r>
              <a:rPr lang="en-CA" i="0" u="sng" dirty="0">
                <a:solidFill>
                  <a:srgbClr val="5F84A8"/>
                </a:solidFill>
                <a:effectLst/>
              </a:rPr>
              <a:t>)</a:t>
            </a:r>
            <a:endParaRPr lang="en-CA" i="0" u="sng" dirty="0">
              <a:effectLst/>
            </a:endParaRPr>
          </a:p>
          <a:p>
            <a:pPr marL="0" indent="0">
              <a:buNone/>
            </a:pPr>
            <a:r>
              <a:rPr lang="en-US" sz="2000" b="1" dirty="0"/>
              <a:t>How many years? </a:t>
            </a:r>
            <a:r>
              <a:rPr lang="en-US" sz="2000" dirty="0"/>
              <a:t>Data from 1900 to 2021 = 121 years of data</a:t>
            </a:r>
          </a:p>
          <a:p>
            <a:pPr marL="0" indent="0">
              <a:buNone/>
            </a:pPr>
            <a:r>
              <a:rPr lang="en-CA" b="1" i="0" dirty="0">
                <a:solidFill>
                  <a:srgbClr val="1D1C1D"/>
                </a:solidFill>
                <a:effectLst/>
              </a:rPr>
              <a:t>How many features? </a:t>
            </a:r>
            <a:r>
              <a:rPr lang="en-CA" i="0" dirty="0">
                <a:solidFill>
                  <a:srgbClr val="1D1C1D"/>
                </a:solidFill>
                <a:effectLst/>
              </a:rPr>
              <a:t>Over </a:t>
            </a:r>
            <a:r>
              <a:rPr lang="en-US" i="0" dirty="0">
                <a:solidFill>
                  <a:srgbClr val="1D1C1D"/>
                </a:solidFill>
                <a:effectLst/>
              </a:rPr>
              <a:t>16,000 rows, 5 columns covering key information - date, type of disaster, continent, country, no of people injured/dead/affected, costs of damages, etc..</a:t>
            </a:r>
          </a:p>
          <a:p>
            <a:pPr marL="0" indent="0">
              <a:buNone/>
            </a:pPr>
            <a:r>
              <a:rPr lang="en-CA" b="1" dirty="0"/>
              <a:t>Challenges?</a:t>
            </a:r>
            <a:r>
              <a:rPr lang="en-CA" dirty="0"/>
              <a:t> </a:t>
            </a:r>
            <a:r>
              <a:rPr lang="en-US" dirty="0"/>
              <a:t>Not from an official source, but from public website; inconsistencies in data formatting; false values for latitude and longitude..</a:t>
            </a:r>
          </a:p>
          <a:p>
            <a:pPr marL="0" indent="0">
              <a:buNone/>
            </a:pPr>
            <a:r>
              <a:rPr lang="en-US" b="1" dirty="0"/>
              <a:t>How?</a:t>
            </a:r>
          </a:p>
          <a:p>
            <a:pPr marL="0" indent="0">
              <a:buNone/>
            </a:pPr>
            <a:endParaRPr lang="en-CA" dirty="0"/>
          </a:p>
        </p:txBody>
      </p:sp>
      <p:sp>
        <p:nvSpPr>
          <p:cNvPr id="12" name="Rectangle 11">
            <a:extLst>
              <a:ext uri="{FF2B5EF4-FFF2-40B4-BE49-F238E27FC236}">
                <a16:creationId xmlns:a16="http://schemas.microsoft.com/office/drawing/2014/main" id="{359CEC61-F44B-43B3-B40F-AE38C5AF1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graphicFrame>
        <p:nvGraphicFramePr>
          <p:cNvPr id="4" name="Diagram 3">
            <a:extLst>
              <a:ext uri="{FF2B5EF4-FFF2-40B4-BE49-F238E27FC236}">
                <a16:creationId xmlns:a16="http://schemas.microsoft.com/office/drawing/2014/main" id="{3568D7E2-951A-A60A-AF68-24E87F8B7E60}"/>
              </a:ext>
            </a:extLst>
          </p:cNvPr>
          <p:cNvGraphicFramePr/>
          <p:nvPr>
            <p:extLst>
              <p:ext uri="{D42A27DB-BD31-4B8C-83A1-F6EECF244321}">
                <p14:modId xmlns:p14="http://schemas.microsoft.com/office/powerpoint/2010/main" val="2382920065"/>
              </p:ext>
            </p:extLst>
          </p:nvPr>
        </p:nvGraphicFramePr>
        <p:xfrm>
          <a:off x="683577" y="4010069"/>
          <a:ext cx="11061010" cy="34642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79642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US" dirty="0"/>
              <a:t>Project Workflow</a:t>
            </a:r>
          </a:p>
        </p:txBody>
      </p:sp>
      <p:cxnSp>
        <p:nvCxnSpPr>
          <p:cNvPr id="29" name="Straight Connector 28">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graphicFrame>
        <p:nvGraphicFramePr>
          <p:cNvPr id="4" name="Content Placeholder 2" descr="SmartArt graphic">
            <a:extLst>
              <a:ext uri="{FF2B5EF4-FFF2-40B4-BE49-F238E27FC236}">
                <a16:creationId xmlns:a16="http://schemas.microsoft.com/office/drawing/2014/main" id="{59F5A1AC-D08D-42AE-B94A-1CAFB517D846}"/>
              </a:ext>
            </a:extLst>
          </p:cNvPr>
          <p:cNvGraphicFramePr>
            <a:graphicFrameLocks noGrp="1"/>
          </p:cNvGraphicFramePr>
          <p:nvPr>
            <p:ph idx="1"/>
            <p:extLst>
              <p:ext uri="{D42A27DB-BD31-4B8C-83A1-F6EECF244321}">
                <p14:modId xmlns:p14="http://schemas.microsoft.com/office/powerpoint/2010/main" val="142508726"/>
              </p:ext>
            </p:extLst>
          </p:nvPr>
        </p:nvGraphicFramePr>
        <p:xfrm>
          <a:off x="1097280" y="2108201"/>
          <a:ext cx="10058400" cy="37608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52259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cxnSp>
        <p:nvCxnSpPr>
          <p:cNvPr id="46" name="Straight Connector 45">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48" name="Rectangle 47">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1F5A8F-CEF2-C20B-B15F-F71B2EBD9B6B}"/>
              </a:ext>
            </a:extLst>
          </p:cNvPr>
          <p:cNvSpPr>
            <a:spLocks noGrp="1"/>
          </p:cNvSpPr>
          <p:nvPr>
            <p:ph type="title"/>
          </p:nvPr>
        </p:nvSpPr>
        <p:spPr>
          <a:xfrm>
            <a:off x="1207658" y="4534494"/>
            <a:ext cx="10909073" cy="957902"/>
          </a:xfrm>
        </p:spPr>
        <p:txBody>
          <a:bodyPr vert="horz" lIns="91440" tIns="45720" rIns="91440" bIns="45720" rtlCol="0" anchor="b">
            <a:normAutofit/>
          </a:bodyPr>
          <a:lstStyle/>
          <a:p>
            <a:r>
              <a:rPr lang="en-US" sz="6000" dirty="0">
                <a:solidFill>
                  <a:schemeClr val="tx1">
                    <a:lumMod val="85000"/>
                    <a:lumOff val="15000"/>
                  </a:schemeClr>
                </a:solidFill>
              </a:rPr>
              <a:t>Visualization</a:t>
            </a:r>
          </a:p>
        </p:txBody>
      </p:sp>
      <p:pic>
        <p:nvPicPr>
          <p:cNvPr id="19" name="Picture 18" descr="A graph of a graph&#10;scvu/vCV">
            <a:extLst>
              <a:ext uri="{FF2B5EF4-FFF2-40B4-BE49-F238E27FC236}">
                <a16:creationId xmlns:a16="http://schemas.microsoft.com/office/drawing/2014/main" id="{8F873CD7-ED18-E8A4-C969-94226F4DCC56}"/>
              </a:ext>
            </a:extLst>
          </p:cNvPr>
          <p:cNvPicPr>
            <a:picLocks noChangeAspect="1"/>
          </p:cNvPicPr>
          <p:nvPr/>
        </p:nvPicPr>
        <p:blipFill rotWithShape="1">
          <a:blip r:embed="rId2"/>
          <a:srcRect l="41232" t="-968" r="2929" b="970"/>
          <a:stretch/>
        </p:blipFill>
        <p:spPr>
          <a:xfrm>
            <a:off x="679211" y="1254513"/>
            <a:ext cx="5299675" cy="2372723"/>
          </a:xfrm>
          <a:prstGeom prst="rect">
            <a:avLst/>
          </a:prstGeom>
        </p:spPr>
      </p:pic>
      <p:pic>
        <p:nvPicPr>
          <p:cNvPr id="17" name="Content Placeholder 16" descr="A white background with black text&#10;&#10;Description automatically generated">
            <a:extLst>
              <a:ext uri="{FF2B5EF4-FFF2-40B4-BE49-F238E27FC236}">
                <a16:creationId xmlns:a16="http://schemas.microsoft.com/office/drawing/2014/main" id="{E060911E-D80C-6A66-384C-3547044E7BA2}"/>
              </a:ext>
            </a:extLst>
          </p:cNvPr>
          <p:cNvPicPr>
            <a:picLocks noGrp="1" noChangeAspect="1"/>
          </p:cNvPicPr>
          <p:nvPr>
            <p:ph idx="1"/>
          </p:nvPr>
        </p:nvPicPr>
        <p:blipFill rotWithShape="1">
          <a:blip r:embed="rId3"/>
          <a:srcRect l="2928" t="1761" r="41233" b="-1760"/>
          <a:stretch/>
        </p:blipFill>
        <p:spPr>
          <a:xfrm>
            <a:off x="6256867" y="1254513"/>
            <a:ext cx="5302232" cy="2373868"/>
          </a:xfrm>
          <a:prstGeom prst="rect">
            <a:avLst/>
          </a:prstGeom>
        </p:spPr>
      </p:pic>
      <p:cxnSp>
        <p:nvCxnSpPr>
          <p:cNvPr id="50" name="Straight Connector 49">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45296"/>
            <a:ext cx="10515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4" name="TextBox 3">
            <a:extLst>
              <a:ext uri="{FF2B5EF4-FFF2-40B4-BE49-F238E27FC236}">
                <a16:creationId xmlns:a16="http://schemas.microsoft.com/office/drawing/2014/main" id="{941D91AE-36D5-AEF7-726D-2C4E58B2CCDB}"/>
              </a:ext>
            </a:extLst>
          </p:cNvPr>
          <p:cNvSpPr txBox="1"/>
          <p:nvPr/>
        </p:nvSpPr>
        <p:spPr>
          <a:xfrm>
            <a:off x="850823" y="3058487"/>
            <a:ext cx="4555222" cy="646331"/>
          </a:xfrm>
          <a:prstGeom prst="rect">
            <a:avLst/>
          </a:prstGeom>
          <a:noFill/>
        </p:spPr>
        <p:txBody>
          <a:bodyPr wrap="square" rtlCol="0">
            <a:spAutoFit/>
          </a:bodyPr>
          <a:lstStyle/>
          <a:p>
            <a:pPr algn="ctr"/>
            <a:r>
              <a:rPr lang="en-CA" dirty="0"/>
              <a:t>Total of natural disasters in the world per year ranging from 1950 to 2021 </a:t>
            </a:r>
          </a:p>
        </p:txBody>
      </p:sp>
      <p:sp>
        <p:nvSpPr>
          <p:cNvPr id="7" name="TextBox 6">
            <a:extLst>
              <a:ext uri="{FF2B5EF4-FFF2-40B4-BE49-F238E27FC236}">
                <a16:creationId xmlns:a16="http://schemas.microsoft.com/office/drawing/2014/main" id="{507D2690-43D3-9A15-20F6-A123BFF72515}"/>
              </a:ext>
            </a:extLst>
          </p:cNvPr>
          <p:cNvSpPr txBox="1"/>
          <p:nvPr/>
        </p:nvSpPr>
        <p:spPr>
          <a:xfrm>
            <a:off x="6377480" y="2985905"/>
            <a:ext cx="4555222" cy="646331"/>
          </a:xfrm>
          <a:prstGeom prst="rect">
            <a:avLst/>
          </a:prstGeom>
          <a:noFill/>
        </p:spPr>
        <p:txBody>
          <a:bodyPr wrap="square" rtlCol="0">
            <a:spAutoFit/>
          </a:bodyPr>
          <a:lstStyle/>
          <a:p>
            <a:pPr algn="ctr"/>
            <a:r>
              <a:rPr lang="en-CA" dirty="0"/>
              <a:t>Disasters with highest deaths ranging from 1950 to 2021</a:t>
            </a:r>
          </a:p>
        </p:txBody>
      </p:sp>
    </p:spTree>
    <p:extLst>
      <p:ext uri="{BB962C8B-B14F-4D97-AF65-F5344CB8AC3E}">
        <p14:creationId xmlns:p14="http://schemas.microsoft.com/office/powerpoint/2010/main" val="2260849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7A1F5A8F-CEF2-C20B-B15F-F71B2EBD9B6B}"/>
              </a:ext>
            </a:extLst>
          </p:cNvPr>
          <p:cNvSpPr>
            <a:spLocks noGrp="1"/>
          </p:cNvSpPr>
          <p:nvPr>
            <p:ph type="title"/>
          </p:nvPr>
        </p:nvSpPr>
        <p:spPr>
          <a:xfrm>
            <a:off x="643467" y="516835"/>
            <a:ext cx="3448259" cy="1666501"/>
          </a:xfrm>
        </p:spPr>
        <p:txBody>
          <a:bodyPr>
            <a:normAutofit/>
          </a:bodyPr>
          <a:lstStyle/>
          <a:p>
            <a:pPr algn="ctr"/>
            <a:r>
              <a:rPr lang="en-CA" sz="4000" dirty="0">
                <a:solidFill>
                  <a:srgbClr val="FFFFFF"/>
                </a:solidFill>
              </a:rPr>
              <a:t>Visualization</a:t>
            </a:r>
            <a:br>
              <a:rPr lang="en-CA" sz="4000" dirty="0">
                <a:solidFill>
                  <a:srgbClr val="FFFFFF"/>
                </a:solidFill>
              </a:rPr>
            </a:br>
            <a:r>
              <a:rPr lang="en-CA" sz="4000" dirty="0">
                <a:solidFill>
                  <a:srgbClr val="FFFFFF"/>
                </a:solidFill>
              </a:rPr>
              <a:t>(Chart.js)</a:t>
            </a:r>
          </a:p>
        </p:txBody>
      </p:sp>
      <p:cxnSp>
        <p:nvCxnSpPr>
          <p:cNvPr id="37" name="Straight Connector 36">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Content Placeholder 31">
            <a:extLst>
              <a:ext uri="{FF2B5EF4-FFF2-40B4-BE49-F238E27FC236}">
                <a16:creationId xmlns:a16="http://schemas.microsoft.com/office/drawing/2014/main" id="{80BC3C67-FB41-9E97-2BE4-8448CBF91D6F}"/>
              </a:ext>
            </a:extLst>
          </p:cNvPr>
          <p:cNvSpPr>
            <a:spLocks noGrp="1"/>
          </p:cNvSpPr>
          <p:nvPr>
            <p:ph idx="1"/>
          </p:nvPr>
        </p:nvSpPr>
        <p:spPr>
          <a:xfrm>
            <a:off x="643467" y="2546224"/>
            <a:ext cx="3448259" cy="3342747"/>
          </a:xfrm>
        </p:spPr>
        <p:txBody>
          <a:bodyPr>
            <a:normAutofit/>
          </a:bodyPr>
          <a:lstStyle/>
          <a:p>
            <a:pPr algn="ctr"/>
            <a:r>
              <a:rPr lang="en-US" sz="2400" dirty="0">
                <a:solidFill>
                  <a:srgbClr val="FFFFFF"/>
                </a:solidFill>
              </a:rPr>
              <a:t>Distribution in % of the death tolls of natural disasters in the world based on continents</a:t>
            </a:r>
          </a:p>
        </p:txBody>
      </p:sp>
      <p:pic>
        <p:nvPicPr>
          <p:cNvPr id="7" name="Content Placeholder 6" descr="A screenshot of a computer&#10;&#10;Description automatically generated">
            <a:extLst>
              <a:ext uri="{FF2B5EF4-FFF2-40B4-BE49-F238E27FC236}">
                <a16:creationId xmlns:a16="http://schemas.microsoft.com/office/drawing/2014/main" id="{D4B23803-F28F-9869-1E18-FE9382FAE657}"/>
              </a:ext>
            </a:extLst>
          </p:cNvPr>
          <p:cNvPicPr>
            <a:picLocks noChangeAspect="1"/>
          </p:cNvPicPr>
          <p:nvPr/>
        </p:nvPicPr>
        <p:blipFill rotWithShape="1">
          <a:blip r:embed="rId2"/>
          <a:srcRect l="906" r="16660"/>
          <a:stretch/>
        </p:blipFill>
        <p:spPr>
          <a:xfrm>
            <a:off x="5147647" y="572961"/>
            <a:ext cx="6278216" cy="5712077"/>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11430549"/>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 name="Rectangle 52">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cxnSp>
        <p:nvCxnSpPr>
          <p:cNvPr id="66" name="Straight Connector 5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67" name="Rectangle 56">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1F5A8F-CEF2-C20B-B15F-F71B2EBD9B6B}"/>
              </a:ext>
            </a:extLst>
          </p:cNvPr>
          <p:cNvSpPr>
            <a:spLocks noGrp="1"/>
          </p:cNvSpPr>
          <p:nvPr>
            <p:ph type="title"/>
          </p:nvPr>
        </p:nvSpPr>
        <p:spPr>
          <a:xfrm>
            <a:off x="8108524" y="1158914"/>
            <a:ext cx="3401961" cy="2951040"/>
          </a:xfrm>
        </p:spPr>
        <p:txBody>
          <a:bodyPr vert="horz" lIns="91440" tIns="45720" rIns="91440" bIns="45720" rtlCol="0" anchor="b">
            <a:normAutofit/>
          </a:bodyPr>
          <a:lstStyle/>
          <a:p>
            <a:r>
              <a:rPr lang="en-US" sz="4200" dirty="0">
                <a:solidFill>
                  <a:schemeClr val="tx1">
                    <a:lumMod val="85000"/>
                    <a:lumOff val="15000"/>
                  </a:schemeClr>
                </a:solidFill>
              </a:rPr>
              <a:t>Visualization</a:t>
            </a:r>
            <a:br>
              <a:rPr lang="en-US" sz="4200" dirty="0">
                <a:solidFill>
                  <a:schemeClr val="tx1">
                    <a:lumMod val="85000"/>
                    <a:lumOff val="15000"/>
                  </a:schemeClr>
                </a:solidFill>
              </a:rPr>
            </a:br>
            <a:r>
              <a:rPr lang="en-US" sz="4200" dirty="0">
                <a:solidFill>
                  <a:schemeClr val="tx1">
                    <a:lumMod val="85000"/>
                    <a:lumOff val="15000"/>
                  </a:schemeClr>
                </a:solidFill>
              </a:rPr>
              <a:t>(Plotly/Leaflet)</a:t>
            </a:r>
          </a:p>
        </p:txBody>
      </p:sp>
      <p:pic>
        <p:nvPicPr>
          <p:cNvPr id="6" name="Content Placeholder 5" descr="A map of the world with red dots&#10;&#10;Description automatically generated">
            <a:extLst>
              <a:ext uri="{FF2B5EF4-FFF2-40B4-BE49-F238E27FC236}">
                <a16:creationId xmlns:a16="http://schemas.microsoft.com/office/drawing/2014/main" id="{8D7CB116-CB34-D4C1-ADCB-A6149092EC25}"/>
              </a:ext>
            </a:extLst>
          </p:cNvPr>
          <p:cNvPicPr>
            <a:picLocks noGrp="1" noChangeAspect="1"/>
          </p:cNvPicPr>
          <p:nvPr>
            <p:ph idx="1"/>
          </p:nvPr>
        </p:nvPicPr>
        <p:blipFill>
          <a:blip r:embed="rId2"/>
          <a:stretch>
            <a:fillRect/>
          </a:stretch>
        </p:blipFill>
        <p:spPr>
          <a:xfrm>
            <a:off x="386183" y="984374"/>
            <a:ext cx="7590045" cy="4686852"/>
          </a:xfrm>
          <a:prstGeom prst="rect">
            <a:avLst/>
          </a:prstGeom>
        </p:spPr>
      </p:pic>
      <p:cxnSp>
        <p:nvCxnSpPr>
          <p:cNvPr id="68" name="Straight Connector 58">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9" name="Rectangle 60">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Tree>
    <p:extLst>
      <p:ext uri="{BB962C8B-B14F-4D97-AF65-F5344CB8AC3E}">
        <p14:creationId xmlns:p14="http://schemas.microsoft.com/office/powerpoint/2010/main" val="73019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cxnSp>
        <p:nvCxnSpPr>
          <p:cNvPr id="22" name="Straight Connector 2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1ADDC3-C623-1DE3-EEDD-49E494AD1908}"/>
              </a:ext>
            </a:extLst>
          </p:cNvPr>
          <p:cNvSpPr>
            <a:spLocks noGrp="1"/>
          </p:cNvSpPr>
          <p:nvPr>
            <p:ph type="title"/>
          </p:nvPr>
        </p:nvSpPr>
        <p:spPr>
          <a:xfrm>
            <a:off x="1097280" y="758952"/>
            <a:ext cx="10058400" cy="3892168"/>
          </a:xfrm>
        </p:spPr>
        <p:txBody>
          <a:bodyPr vert="horz" lIns="91440" tIns="45720" rIns="91440" bIns="45720" rtlCol="0" anchor="b">
            <a:normAutofit/>
          </a:bodyPr>
          <a:lstStyle/>
          <a:p>
            <a:r>
              <a:rPr lang="en-US" sz="9600">
                <a:solidFill>
                  <a:srgbClr val="FFFFFF"/>
                </a:solidFill>
              </a:rPr>
              <a:t>Interactive Dashboard</a:t>
            </a:r>
          </a:p>
        </p:txBody>
      </p:sp>
      <p:sp>
        <p:nvSpPr>
          <p:cNvPr id="26" name="Rectangle 25">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Tree>
    <p:extLst>
      <p:ext uri="{BB962C8B-B14F-4D97-AF65-F5344CB8AC3E}">
        <p14:creationId xmlns:p14="http://schemas.microsoft.com/office/powerpoint/2010/main" val="3276646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416A84-A89D-F1A7-C5AE-273AF5A16261}"/>
              </a:ext>
            </a:extLst>
          </p:cNvPr>
          <p:cNvSpPr>
            <a:spLocks noGrp="1"/>
          </p:cNvSpPr>
          <p:nvPr>
            <p:ph type="title"/>
          </p:nvPr>
        </p:nvSpPr>
        <p:spPr>
          <a:xfrm>
            <a:off x="1097280" y="286603"/>
            <a:ext cx="10058400" cy="1450757"/>
          </a:xfrm>
        </p:spPr>
        <p:txBody>
          <a:bodyPr>
            <a:normAutofit/>
          </a:bodyPr>
          <a:lstStyle/>
          <a:p>
            <a:r>
              <a:rPr lang="en-CA" dirty="0"/>
              <a:t>Insights</a:t>
            </a:r>
          </a:p>
        </p:txBody>
      </p:sp>
      <p:cxnSp>
        <p:nvCxnSpPr>
          <p:cNvPr id="14" name="Straight Connector 13">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5263ACD6-315D-6481-ECC8-AC9802153FE3}"/>
              </a:ext>
            </a:extLst>
          </p:cNvPr>
          <p:cNvSpPr>
            <a:spLocks noGrp="1"/>
          </p:cNvSpPr>
          <p:nvPr>
            <p:ph idx="1"/>
          </p:nvPr>
        </p:nvSpPr>
        <p:spPr>
          <a:xfrm>
            <a:off x="1097280" y="2108201"/>
            <a:ext cx="10058400" cy="3760891"/>
          </a:xfrm>
        </p:spPr>
        <p:txBody>
          <a:bodyPr>
            <a:normAutofit/>
          </a:bodyPr>
          <a:lstStyle/>
          <a:p>
            <a:r>
              <a:rPr lang="en-US" b="0" i="0" dirty="0">
                <a:solidFill>
                  <a:schemeClr val="tx1"/>
                </a:solidFill>
                <a:effectLst/>
              </a:rPr>
              <a:t>In the last 20 years, disasters have not ticked up, floods and storms are the most occurring disasters in the five countries with the highest number of disasters (India, Indonesia, Bangladesh, and Iran)</a:t>
            </a:r>
          </a:p>
          <a:p>
            <a:r>
              <a:rPr lang="en-US" dirty="0">
                <a:solidFill>
                  <a:schemeClr val="tx1"/>
                </a:solidFill>
              </a:rPr>
              <a:t>Asia is leading continent where the deadliest natural disasters happened.</a:t>
            </a:r>
          </a:p>
          <a:p>
            <a:pPr lvl="1"/>
            <a:r>
              <a:rPr lang="en-US" b="1" u="sng" dirty="0">
                <a:solidFill>
                  <a:schemeClr val="tx1"/>
                </a:solidFill>
              </a:rPr>
              <a:t> Geographical Vulnerability</a:t>
            </a:r>
            <a:r>
              <a:rPr lang="en-US" dirty="0">
                <a:solidFill>
                  <a:schemeClr val="tx1"/>
                </a:solidFill>
              </a:rPr>
              <a:t>: Asia's vast size and geographical diversity contribute to its susceptibility to a wide range of natural disasters, including earthquakes, tsunamis, typhoons, floods, and volcanic eruptions.</a:t>
            </a:r>
          </a:p>
          <a:p>
            <a:pPr lvl="1"/>
            <a:r>
              <a:rPr lang="en-US" b="1" u="sng" dirty="0">
                <a:solidFill>
                  <a:schemeClr val="tx1"/>
                </a:solidFill>
              </a:rPr>
              <a:t>Population Density: </a:t>
            </a:r>
            <a:r>
              <a:rPr lang="en-US" dirty="0">
                <a:solidFill>
                  <a:schemeClr val="tx1"/>
                </a:solidFill>
              </a:rPr>
              <a:t>Asia is the most populous continent, with many densely populated urban areas. When natural disasters strike, the potential for loss of life and damage to infrastructure is higher due to the concentration of people and assets.</a:t>
            </a:r>
          </a:p>
        </p:txBody>
      </p:sp>
      <p:sp>
        <p:nvSpPr>
          <p:cNvPr id="16" name="Rectangle 15">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Tree>
    <p:extLst>
      <p:ext uri="{BB962C8B-B14F-4D97-AF65-F5344CB8AC3E}">
        <p14:creationId xmlns:p14="http://schemas.microsoft.com/office/powerpoint/2010/main" val="46825171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2.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{CFC82230-0137-4DE3-A3AE-F6EA70E36B32}tf11437505_win32</Template>
  <TotalTime>996</TotalTime>
  <Words>481</Words>
  <Application>Microsoft Office PowerPoint</Application>
  <PresentationFormat>Widescreen</PresentationFormat>
  <Paragraphs>47</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Georgia Pro Cond Light</vt:lpstr>
      <vt:lpstr>Speak Pro</vt:lpstr>
      <vt:lpstr>RetrospectVTI</vt:lpstr>
      <vt:lpstr>The World’s Natural Disasters</vt:lpstr>
      <vt:lpstr>Our topic</vt:lpstr>
      <vt:lpstr>Data Source &amp; Processing</vt:lpstr>
      <vt:lpstr>Project Workflow</vt:lpstr>
      <vt:lpstr>Visualization</vt:lpstr>
      <vt:lpstr>Visualization (Chart.js)</vt:lpstr>
      <vt:lpstr>Visualization (Plotly/Leaflet)</vt:lpstr>
      <vt:lpstr>Interactive Dashboard</vt:lpstr>
      <vt:lpstr>Insights</vt:lpstr>
      <vt:lpstr>Limitations</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World’s Natural Disasters</dc:title>
  <dc:creator>Tran Duong</dc:creator>
  <cp:lastModifiedBy>Tran Duong</cp:lastModifiedBy>
  <cp:revision>1</cp:revision>
  <dcterms:created xsi:type="dcterms:W3CDTF">2023-08-21T17:28:57Z</dcterms:created>
  <dcterms:modified xsi:type="dcterms:W3CDTF">2023-08-22T22:25:46Z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